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8" r:id="rId2"/>
    <p:sldId id="257" r:id="rId3"/>
    <p:sldId id="267" r:id="rId4"/>
    <p:sldId id="271" r:id="rId5"/>
    <p:sldId id="259" r:id="rId6"/>
    <p:sldId id="270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72" d="100"/>
          <a:sy n="72" d="100"/>
        </p:scale>
        <p:origin x="84" y="1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50" d="100"/>
          <a:sy n="150" d="100"/>
        </p:scale>
        <p:origin x="1614" y="-15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12D38E-26D3-4108-83F3-D1FEC3308A33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05A6FFF-30C3-4762-8504-B9444A6DABE5}">
      <dgm:prSet/>
      <dgm:spPr/>
      <dgm:t>
        <a:bodyPr/>
        <a:lstStyle/>
        <a:p>
          <a:pPr rtl="0"/>
          <a:r>
            <a:rPr lang="en-US" dirty="0" smtClean="0"/>
            <a:t>Web / Mobile Financial reports</a:t>
          </a:r>
          <a:endParaRPr lang="en-AU" dirty="0"/>
        </a:p>
      </dgm:t>
    </dgm:pt>
    <dgm:pt modelId="{3E87AE44-AA48-4DA0-8A36-740C684FAEA1}" type="parTrans" cxnId="{F298C5CB-D5F8-4A1C-874E-957CE323BC6E}">
      <dgm:prSet/>
      <dgm:spPr/>
      <dgm:t>
        <a:bodyPr/>
        <a:lstStyle/>
        <a:p>
          <a:endParaRPr lang="en-AU"/>
        </a:p>
      </dgm:t>
    </dgm:pt>
    <dgm:pt modelId="{F55F3824-B9CB-4B00-B62E-B1181F4EDABA}" type="sibTrans" cxnId="{F298C5CB-D5F8-4A1C-874E-957CE323BC6E}">
      <dgm:prSet/>
      <dgm:spPr/>
      <dgm:t>
        <a:bodyPr/>
        <a:lstStyle/>
        <a:p>
          <a:endParaRPr lang="en-AU"/>
        </a:p>
      </dgm:t>
    </dgm:pt>
    <dgm:pt modelId="{03DD3939-7C21-45C4-A781-AA808FD84E50}">
      <dgm:prSet/>
      <dgm:spPr/>
      <dgm:t>
        <a:bodyPr/>
        <a:lstStyle/>
        <a:p>
          <a:pPr rtl="0"/>
          <a:r>
            <a:rPr lang="en-US" smtClean="0"/>
            <a:t>MS-Office integrated reporting</a:t>
          </a:r>
          <a:endParaRPr lang="en-AU"/>
        </a:p>
      </dgm:t>
    </dgm:pt>
    <dgm:pt modelId="{D0F83A60-C858-4838-8796-44CC2C5C31C7}" type="parTrans" cxnId="{6AB3DA2C-AD54-4432-9C2B-7CC7153EB177}">
      <dgm:prSet/>
      <dgm:spPr/>
      <dgm:t>
        <a:bodyPr/>
        <a:lstStyle/>
        <a:p>
          <a:endParaRPr lang="en-AU"/>
        </a:p>
      </dgm:t>
    </dgm:pt>
    <dgm:pt modelId="{E2B33B53-F613-42F4-9EDE-742769D78414}" type="sibTrans" cxnId="{6AB3DA2C-AD54-4432-9C2B-7CC7153EB177}">
      <dgm:prSet/>
      <dgm:spPr/>
      <dgm:t>
        <a:bodyPr/>
        <a:lstStyle/>
        <a:p>
          <a:endParaRPr lang="en-AU"/>
        </a:p>
      </dgm:t>
    </dgm:pt>
    <dgm:pt modelId="{E1CA627E-1ADD-4768-934A-138608887523}">
      <dgm:prSet/>
      <dgm:spPr/>
      <dgm:t>
        <a:bodyPr/>
        <a:lstStyle/>
        <a:p>
          <a:pPr rtl="0"/>
          <a:r>
            <a:rPr lang="en-US" smtClean="0"/>
            <a:t>Author reports in excel</a:t>
          </a:r>
          <a:endParaRPr lang="en-AU"/>
        </a:p>
      </dgm:t>
    </dgm:pt>
    <dgm:pt modelId="{F30EE430-C74B-4E04-8EB6-7517055EE1E6}" type="parTrans" cxnId="{7C58B896-8968-481F-ACEC-DCB650160DEC}">
      <dgm:prSet/>
      <dgm:spPr/>
      <dgm:t>
        <a:bodyPr/>
        <a:lstStyle/>
        <a:p>
          <a:endParaRPr lang="en-AU"/>
        </a:p>
      </dgm:t>
    </dgm:pt>
    <dgm:pt modelId="{5DC40EF4-BBAE-462F-BE18-2F98F126EEA0}" type="sibTrans" cxnId="{7C58B896-8968-481F-ACEC-DCB650160DEC}">
      <dgm:prSet/>
      <dgm:spPr/>
      <dgm:t>
        <a:bodyPr/>
        <a:lstStyle/>
        <a:p>
          <a:endParaRPr lang="en-AU"/>
        </a:p>
      </dgm:t>
    </dgm:pt>
    <dgm:pt modelId="{AD0B3D64-5DCF-4495-BF61-C7623373A282}">
      <dgm:prSet/>
      <dgm:spPr/>
      <dgm:t>
        <a:bodyPr/>
        <a:lstStyle/>
        <a:p>
          <a:pPr rtl="0"/>
          <a:r>
            <a:rPr lang="en-US" dirty="0" smtClean="0"/>
            <a:t>Planning &amp; Forecasting</a:t>
          </a:r>
          <a:endParaRPr lang="en-AU" dirty="0"/>
        </a:p>
      </dgm:t>
    </dgm:pt>
    <dgm:pt modelId="{E7793926-64F2-4B79-919E-D223A7D577A9}" type="parTrans" cxnId="{20A6576C-18BF-491F-A6D1-15096E6054F5}">
      <dgm:prSet/>
      <dgm:spPr/>
      <dgm:t>
        <a:bodyPr/>
        <a:lstStyle/>
        <a:p>
          <a:endParaRPr lang="en-AU"/>
        </a:p>
      </dgm:t>
    </dgm:pt>
    <dgm:pt modelId="{168CCD46-B9BD-4161-9076-B6986282161C}" type="sibTrans" cxnId="{20A6576C-18BF-491F-A6D1-15096E6054F5}">
      <dgm:prSet/>
      <dgm:spPr/>
      <dgm:t>
        <a:bodyPr/>
        <a:lstStyle/>
        <a:p>
          <a:endParaRPr lang="en-AU"/>
        </a:p>
      </dgm:t>
    </dgm:pt>
    <dgm:pt modelId="{4AC80E30-DC31-4A1E-8894-2E426C58E679}">
      <dgm:prSet/>
      <dgm:spPr/>
      <dgm:t>
        <a:bodyPr/>
        <a:lstStyle/>
        <a:p>
          <a:pPr rtl="0"/>
          <a:r>
            <a:rPr lang="en-US" smtClean="0"/>
            <a:t>Month End reporting</a:t>
          </a:r>
          <a:endParaRPr lang="en-AU"/>
        </a:p>
      </dgm:t>
    </dgm:pt>
    <dgm:pt modelId="{9B17BF24-DE36-4FC3-8F3D-AC1D71FF841D}" type="parTrans" cxnId="{0A14A28C-E892-4DE6-8D65-2B4801DB9C90}">
      <dgm:prSet/>
      <dgm:spPr/>
      <dgm:t>
        <a:bodyPr/>
        <a:lstStyle/>
        <a:p>
          <a:endParaRPr lang="en-AU"/>
        </a:p>
      </dgm:t>
    </dgm:pt>
    <dgm:pt modelId="{877EBCE9-50C7-4CBC-83F8-273C394BA4D2}" type="sibTrans" cxnId="{0A14A28C-E892-4DE6-8D65-2B4801DB9C90}">
      <dgm:prSet/>
      <dgm:spPr/>
      <dgm:t>
        <a:bodyPr/>
        <a:lstStyle/>
        <a:p>
          <a:endParaRPr lang="en-AU"/>
        </a:p>
      </dgm:t>
    </dgm:pt>
    <dgm:pt modelId="{15F35036-3848-4604-AA54-1FC064C6BDE7}">
      <dgm:prSet/>
      <dgm:spPr/>
      <dgm:t>
        <a:bodyPr/>
        <a:lstStyle/>
        <a:p>
          <a:pPr rtl="0"/>
          <a:r>
            <a:rPr lang="en-AU" smtClean="0"/>
            <a:t>Report preparation – Build once use forever – Automate</a:t>
          </a:r>
          <a:endParaRPr lang="en-AU"/>
        </a:p>
      </dgm:t>
    </dgm:pt>
    <dgm:pt modelId="{3300A53B-70FE-4804-94FD-EB8A695B5182}" type="parTrans" cxnId="{835CAFFF-4B9B-4CF8-B4FF-7F5270040B84}">
      <dgm:prSet/>
      <dgm:spPr/>
      <dgm:t>
        <a:bodyPr/>
        <a:lstStyle/>
        <a:p>
          <a:endParaRPr lang="en-AU"/>
        </a:p>
      </dgm:t>
    </dgm:pt>
    <dgm:pt modelId="{F21C601F-EA16-4747-BF33-5CE98F97D18C}" type="sibTrans" cxnId="{835CAFFF-4B9B-4CF8-B4FF-7F5270040B84}">
      <dgm:prSet/>
      <dgm:spPr/>
      <dgm:t>
        <a:bodyPr/>
        <a:lstStyle/>
        <a:p>
          <a:endParaRPr lang="en-AU"/>
        </a:p>
      </dgm:t>
    </dgm:pt>
    <dgm:pt modelId="{817BFB45-D5F0-498C-A5DB-4D363174F111}">
      <dgm:prSet/>
      <dgm:spPr/>
      <dgm:t>
        <a:bodyPr/>
        <a:lstStyle/>
        <a:p>
          <a:pPr rtl="0"/>
          <a:r>
            <a:rPr lang="en-US" dirty="0" smtClean="0"/>
            <a:t>HR Reporting</a:t>
          </a:r>
          <a:endParaRPr lang="en-AU" dirty="0"/>
        </a:p>
      </dgm:t>
    </dgm:pt>
    <dgm:pt modelId="{016D8DB5-9262-4F87-897C-4E2B3CEE5AF7}" type="parTrans" cxnId="{D6EB4818-69A6-427B-8A5F-D7CC3E53D8C5}">
      <dgm:prSet/>
      <dgm:spPr/>
      <dgm:t>
        <a:bodyPr/>
        <a:lstStyle/>
        <a:p>
          <a:endParaRPr lang="en-AU"/>
        </a:p>
      </dgm:t>
    </dgm:pt>
    <dgm:pt modelId="{0C94A78F-943B-4E70-B041-211A493F375F}" type="sibTrans" cxnId="{D6EB4818-69A6-427B-8A5F-D7CC3E53D8C5}">
      <dgm:prSet/>
      <dgm:spPr/>
      <dgm:t>
        <a:bodyPr/>
        <a:lstStyle/>
        <a:p>
          <a:endParaRPr lang="en-AU"/>
        </a:p>
      </dgm:t>
    </dgm:pt>
    <dgm:pt modelId="{9248AD80-F15E-49A3-974E-7DB9E0C76EE5}">
      <dgm:prSet/>
      <dgm:spPr/>
      <dgm:t>
        <a:bodyPr/>
        <a:lstStyle/>
        <a:p>
          <a:pPr rtl="0"/>
          <a:r>
            <a:rPr lang="en-US" dirty="0" smtClean="0"/>
            <a:t>Executive reports</a:t>
          </a:r>
          <a:endParaRPr lang="en-AU" dirty="0"/>
        </a:p>
      </dgm:t>
    </dgm:pt>
    <dgm:pt modelId="{596E9B71-CABE-44BA-AF0B-2CA952F44C83}" type="parTrans" cxnId="{7FB43837-D2A9-475F-A085-23318E82BE56}">
      <dgm:prSet/>
      <dgm:spPr/>
      <dgm:t>
        <a:bodyPr/>
        <a:lstStyle/>
        <a:p>
          <a:endParaRPr lang="en-AU"/>
        </a:p>
      </dgm:t>
    </dgm:pt>
    <dgm:pt modelId="{21A60BB4-A228-4393-87C2-8E70EF008563}" type="sibTrans" cxnId="{7FB43837-D2A9-475F-A085-23318E82BE56}">
      <dgm:prSet/>
      <dgm:spPr/>
      <dgm:t>
        <a:bodyPr/>
        <a:lstStyle/>
        <a:p>
          <a:endParaRPr lang="en-AU"/>
        </a:p>
      </dgm:t>
    </dgm:pt>
    <dgm:pt modelId="{D00DF529-B496-4C1D-8D6C-E5D5D1B8A736}">
      <dgm:prSet/>
      <dgm:spPr/>
      <dgm:t>
        <a:bodyPr/>
        <a:lstStyle/>
        <a:p>
          <a:pPr rtl="0"/>
          <a:r>
            <a:rPr lang="en-US" smtClean="0"/>
            <a:t>Dashboards</a:t>
          </a:r>
          <a:endParaRPr lang="en-AU"/>
        </a:p>
      </dgm:t>
    </dgm:pt>
    <dgm:pt modelId="{52C1CA6A-D4CD-403A-804D-30225E74C435}" type="parTrans" cxnId="{11864175-0D21-497C-B7F7-FAC8F21ACAC1}">
      <dgm:prSet/>
      <dgm:spPr/>
      <dgm:t>
        <a:bodyPr/>
        <a:lstStyle/>
        <a:p>
          <a:endParaRPr lang="en-AU"/>
        </a:p>
      </dgm:t>
    </dgm:pt>
    <dgm:pt modelId="{24B00F9A-D2AD-4118-A4A5-856BDEC0752A}" type="sibTrans" cxnId="{11864175-0D21-497C-B7F7-FAC8F21ACAC1}">
      <dgm:prSet/>
      <dgm:spPr/>
      <dgm:t>
        <a:bodyPr/>
        <a:lstStyle/>
        <a:p>
          <a:endParaRPr lang="en-AU"/>
        </a:p>
      </dgm:t>
    </dgm:pt>
    <dgm:pt modelId="{0684A998-CCF5-49F2-9DCD-FB9FAF4C6E05}">
      <dgm:prSet/>
      <dgm:spPr/>
      <dgm:t>
        <a:bodyPr/>
        <a:lstStyle/>
        <a:p>
          <a:pPr rtl="0"/>
          <a:r>
            <a:rPr lang="en-US" smtClean="0"/>
            <a:t>Data-visualization</a:t>
          </a:r>
          <a:endParaRPr lang="en-AU"/>
        </a:p>
      </dgm:t>
    </dgm:pt>
    <dgm:pt modelId="{E8F12347-4ABB-4A9A-AA6F-56D51771E996}" type="parTrans" cxnId="{2E9B861A-163B-4869-A542-E8C4CCEEEAD4}">
      <dgm:prSet/>
      <dgm:spPr/>
      <dgm:t>
        <a:bodyPr/>
        <a:lstStyle/>
        <a:p>
          <a:endParaRPr lang="en-AU"/>
        </a:p>
      </dgm:t>
    </dgm:pt>
    <dgm:pt modelId="{371C0A01-05E9-4F69-A087-3EF2733A22E5}" type="sibTrans" cxnId="{2E9B861A-163B-4869-A542-E8C4CCEEEAD4}">
      <dgm:prSet/>
      <dgm:spPr/>
      <dgm:t>
        <a:bodyPr/>
        <a:lstStyle/>
        <a:p>
          <a:endParaRPr lang="en-AU"/>
        </a:p>
      </dgm:t>
    </dgm:pt>
    <dgm:pt modelId="{56567A00-9AF4-4A7C-B901-C09E999901B9}">
      <dgm:prSet/>
      <dgm:spPr/>
      <dgm:t>
        <a:bodyPr/>
        <a:lstStyle/>
        <a:p>
          <a:pPr rtl="0"/>
          <a:r>
            <a:rPr lang="en-US" dirty="0" smtClean="0"/>
            <a:t>Sensitivity &amp; What-if Analysis</a:t>
          </a:r>
          <a:endParaRPr lang="en-AU" dirty="0"/>
        </a:p>
      </dgm:t>
    </dgm:pt>
    <dgm:pt modelId="{BA2597DD-98B1-4D2E-AF21-C7C37CAFE248}" type="parTrans" cxnId="{35262C8D-5022-423E-84D8-BF9BEB3CC524}">
      <dgm:prSet/>
      <dgm:spPr/>
      <dgm:t>
        <a:bodyPr/>
        <a:lstStyle/>
        <a:p>
          <a:endParaRPr lang="en-AU"/>
        </a:p>
      </dgm:t>
    </dgm:pt>
    <dgm:pt modelId="{92AAB9D0-CB51-4F8A-9BF9-71427D1B1131}" type="sibTrans" cxnId="{35262C8D-5022-423E-84D8-BF9BEB3CC524}">
      <dgm:prSet/>
      <dgm:spPr/>
      <dgm:t>
        <a:bodyPr/>
        <a:lstStyle/>
        <a:p>
          <a:endParaRPr lang="en-AU"/>
        </a:p>
      </dgm:t>
    </dgm:pt>
    <dgm:pt modelId="{34AC45C0-B038-4411-A8DA-352CC284273C}">
      <dgm:prSet/>
      <dgm:spPr/>
      <dgm:t>
        <a:bodyPr/>
        <a:lstStyle/>
        <a:p>
          <a:pPr rtl="0"/>
          <a:r>
            <a:rPr lang="en-US" smtClean="0"/>
            <a:t>KPI Management</a:t>
          </a:r>
          <a:endParaRPr lang="en-AU"/>
        </a:p>
      </dgm:t>
    </dgm:pt>
    <dgm:pt modelId="{2C4C46A5-BBB1-4E6B-A2A9-06156EE7657E}" type="parTrans" cxnId="{B38736D1-98AF-4C44-90D2-860C72556D3D}">
      <dgm:prSet/>
      <dgm:spPr/>
      <dgm:t>
        <a:bodyPr/>
        <a:lstStyle/>
        <a:p>
          <a:endParaRPr lang="en-AU"/>
        </a:p>
      </dgm:t>
    </dgm:pt>
    <dgm:pt modelId="{EACCB0CC-2AE1-44A9-BD1D-CF444F7BB06D}" type="sibTrans" cxnId="{B38736D1-98AF-4C44-90D2-860C72556D3D}">
      <dgm:prSet/>
      <dgm:spPr/>
      <dgm:t>
        <a:bodyPr/>
        <a:lstStyle/>
        <a:p>
          <a:endParaRPr lang="en-AU"/>
        </a:p>
      </dgm:t>
    </dgm:pt>
    <dgm:pt modelId="{69932A3C-DC49-4929-B00C-75EED7C009EA}">
      <dgm:prSet/>
      <dgm:spPr/>
    </dgm:pt>
    <dgm:pt modelId="{0684F86B-6485-4C82-8EF2-AD9A2E8D2297}" type="parTrans" cxnId="{7D6969A8-22D3-4356-9D9D-5779299BDA78}">
      <dgm:prSet/>
      <dgm:spPr/>
      <dgm:t>
        <a:bodyPr/>
        <a:lstStyle/>
        <a:p>
          <a:endParaRPr lang="en-AU"/>
        </a:p>
      </dgm:t>
    </dgm:pt>
    <dgm:pt modelId="{90261A71-BB53-4E32-8BA9-F15FD61DD4D2}" type="sibTrans" cxnId="{7D6969A8-22D3-4356-9D9D-5779299BDA78}">
      <dgm:prSet/>
      <dgm:spPr/>
      <dgm:t>
        <a:bodyPr/>
        <a:lstStyle/>
        <a:p>
          <a:endParaRPr lang="en-AU"/>
        </a:p>
      </dgm:t>
    </dgm:pt>
    <dgm:pt modelId="{0176C13F-8541-438B-AD31-E375B88FAE10}">
      <dgm:prSet/>
      <dgm:spPr/>
    </dgm:pt>
    <dgm:pt modelId="{6AAC65FA-EF1E-4EB8-A6C9-16FEBF805B4A}" type="parTrans" cxnId="{BD502A6F-0B8F-426E-8EFB-82DB88F4195A}">
      <dgm:prSet/>
      <dgm:spPr/>
      <dgm:t>
        <a:bodyPr/>
        <a:lstStyle/>
        <a:p>
          <a:endParaRPr lang="en-AU"/>
        </a:p>
      </dgm:t>
    </dgm:pt>
    <dgm:pt modelId="{B32FF952-CF12-425F-BDD7-AFB4F0D983B4}" type="sibTrans" cxnId="{BD502A6F-0B8F-426E-8EFB-82DB88F4195A}">
      <dgm:prSet/>
      <dgm:spPr/>
      <dgm:t>
        <a:bodyPr/>
        <a:lstStyle/>
        <a:p>
          <a:endParaRPr lang="en-AU"/>
        </a:p>
      </dgm:t>
    </dgm:pt>
    <dgm:pt modelId="{95BD6537-AD46-4682-BFB5-5A232C07618F}" type="pres">
      <dgm:prSet presAssocID="{AE12D38E-26D3-4108-83F3-D1FEC3308A33}" presName="Name0" presStyleCnt="0">
        <dgm:presLayoutVars>
          <dgm:chMax val="21"/>
          <dgm:chPref val="21"/>
        </dgm:presLayoutVars>
      </dgm:prSet>
      <dgm:spPr/>
    </dgm:pt>
    <dgm:pt modelId="{3FB055B7-E75B-4ED2-8286-83115DBE350E}" type="pres">
      <dgm:prSet presAssocID="{305A6FFF-30C3-4762-8504-B9444A6DABE5}" presName="text1" presStyleCnt="0"/>
      <dgm:spPr/>
    </dgm:pt>
    <dgm:pt modelId="{B4482D37-3C42-4E51-AF36-C813A5B25348}" type="pres">
      <dgm:prSet presAssocID="{305A6FFF-30C3-4762-8504-B9444A6DABE5}" presName="textRepeatNode" presStyleLbl="alignNode1" presStyleIdx="0" presStyleCnt="12">
        <dgm:presLayoutVars>
          <dgm:chMax val="0"/>
          <dgm:chPref val="0"/>
          <dgm:bulletEnabled val="1"/>
        </dgm:presLayoutVars>
      </dgm:prSet>
      <dgm:spPr/>
    </dgm:pt>
    <dgm:pt modelId="{29D69802-41D0-4960-8A5B-E77299342CB8}" type="pres">
      <dgm:prSet presAssocID="{305A6FFF-30C3-4762-8504-B9444A6DABE5}" presName="textaccent1" presStyleCnt="0"/>
      <dgm:spPr/>
    </dgm:pt>
    <dgm:pt modelId="{FEF7A9A4-0BD4-4BF5-A8AB-E001331A44E0}" type="pres">
      <dgm:prSet presAssocID="{305A6FFF-30C3-4762-8504-B9444A6DABE5}" presName="accentRepeatNode" presStyleLbl="solidAlignAcc1" presStyleIdx="0" presStyleCnt="24"/>
      <dgm:spPr/>
    </dgm:pt>
    <dgm:pt modelId="{9411B634-816D-4227-9B07-133A0A8E320C}" type="pres">
      <dgm:prSet presAssocID="{F55F3824-B9CB-4B00-B62E-B1181F4EDABA}" presName="image1" presStyleCnt="0"/>
      <dgm:spPr/>
    </dgm:pt>
    <dgm:pt modelId="{C31C5881-265F-4458-AB92-E0B176EE7D97}" type="pres">
      <dgm:prSet presAssocID="{F55F3824-B9CB-4B00-B62E-B1181F4EDABA}" presName="imageRepeatNode" presStyleLbl="alignAcc1" presStyleIdx="0" presStyleCnt="12"/>
      <dgm:spPr/>
    </dgm:pt>
    <dgm:pt modelId="{EB73101B-B6E5-48E5-A618-A6AFB4E3B869}" type="pres">
      <dgm:prSet presAssocID="{F55F3824-B9CB-4B00-B62E-B1181F4EDABA}" presName="imageaccent1" presStyleCnt="0"/>
      <dgm:spPr/>
    </dgm:pt>
    <dgm:pt modelId="{55A4429F-06FE-4B1C-86C1-DB9311641FAD}" type="pres">
      <dgm:prSet presAssocID="{F55F3824-B9CB-4B00-B62E-B1181F4EDABA}" presName="accentRepeatNode" presStyleLbl="solidAlignAcc1" presStyleIdx="1" presStyleCnt="24"/>
      <dgm:spPr/>
    </dgm:pt>
    <dgm:pt modelId="{E61361CF-AED5-45E4-867D-449E10C076F4}" type="pres">
      <dgm:prSet presAssocID="{03DD3939-7C21-45C4-A781-AA808FD84E50}" presName="text2" presStyleCnt="0"/>
      <dgm:spPr/>
    </dgm:pt>
    <dgm:pt modelId="{7F9A3F96-09B8-4E16-B4FA-40487226AF91}" type="pres">
      <dgm:prSet presAssocID="{03DD3939-7C21-45C4-A781-AA808FD84E50}" presName="textRepeatNode" presStyleLbl="alignNode1" presStyleIdx="1" presStyleCnt="12">
        <dgm:presLayoutVars>
          <dgm:chMax val="0"/>
          <dgm:chPref val="0"/>
          <dgm:bulletEnabled val="1"/>
        </dgm:presLayoutVars>
      </dgm:prSet>
      <dgm:spPr/>
    </dgm:pt>
    <dgm:pt modelId="{745AA8E3-718F-48D0-98AC-F67899683081}" type="pres">
      <dgm:prSet presAssocID="{03DD3939-7C21-45C4-A781-AA808FD84E50}" presName="textaccent2" presStyleCnt="0"/>
      <dgm:spPr/>
    </dgm:pt>
    <dgm:pt modelId="{149E74C5-5ED2-47EA-8AFA-89C189F8CFCC}" type="pres">
      <dgm:prSet presAssocID="{03DD3939-7C21-45C4-A781-AA808FD84E50}" presName="accentRepeatNode" presStyleLbl="solidAlignAcc1" presStyleIdx="2" presStyleCnt="24"/>
      <dgm:spPr/>
    </dgm:pt>
    <dgm:pt modelId="{DD17623C-5C42-444C-A34C-48D61D04930B}" type="pres">
      <dgm:prSet presAssocID="{E2B33B53-F613-42F4-9EDE-742769D78414}" presName="image2" presStyleCnt="0"/>
      <dgm:spPr/>
    </dgm:pt>
    <dgm:pt modelId="{C7FB4EA9-0B9F-4AC2-8DD2-2FAA4634BBFF}" type="pres">
      <dgm:prSet presAssocID="{E2B33B53-F613-42F4-9EDE-742769D78414}" presName="imageRepeatNode" presStyleLbl="alignAcc1" presStyleIdx="1" presStyleCnt="12"/>
      <dgm:spPr/>
    </dgm:pt>
    <dgm:pt modelId="{C919B74B-EE1D-4011-B3B0-201019B98EC5}" type="pres">
      <dgm:prSet presAssocID="{E2B33B53-F613-42F4-9EDE-742769D78414}" presName="imageaccent2" presStyleCnt="0"/>
      <dgm:spPr/>
    </dgm:pt>
    <dgm:pt modelId="{2DC230B3-9D8C-4652-B957-E0B007997A45}" type="pres">
      <dgm:prSet presAssocID="{E2B33B53-F613-42F4-9EDE-742769D78414}" presName="accentRepeatNode" presStyleLbl="solidAlignAcc1" presStyleIdx="3" presStyleCnt="24"/>
      <dgm:spPr/>
    </dgm:pt>
    <dgm:pt modelId="{ACCC6CF4-F85C-4556-A854-C857BD2F4179}" type="pres">
      <dgm:prSet presAssocID="{E1CA627E-1ADD-4768-934A-138608887523}" presName="text3" presStyleCnt="0"/>
      <dgm:spPr/>
    </dgm:pt>
    <dgm:pt modelId="{7C551EE7-D95A-41C1-BA5A-87396D9D58A8}" type="pres">
      <dgm:prSet presAssocID="{E1CA627E-1ADD-4768-934A-138608887523}" presName="textRepeatNode" presStyleLbl="alignNode1" presStyleIdx="2" presStyleCnt="12">
        <dgm:presLayoutVars>
          <dgm:chMax val="0"/>
          <dgm:chPref val="0"/>
          <dgm:bulletEnabled val="1"/>
        </dgm:presLayoutVars>
      </dgm:prSet>
      <dgm:spPr/>
    </dgm:pt>
    <dgm:pt modelId="{4EAAEAF6-37C0-4DFC-B2A4-62A7A6E2EFB1}" type="pres">
      <dgm:prSet presAssocID="{E1CA627E-1ADD-4768-934A-138608887523}" presName="textaccent3" presStyleCnt="0"/>
      <dgm:spPr/>
    </dgm:pt>
    <dgm:pt modelId="{1A1DF0B1-8517-4E17-8813-40F729A954E7}" type="pres">
      <dgm:prSet presAssocID="{E1CA627E-1ADD-4768-934A-138608887523}" presName="accentRepeatNode" presStyleLbl="solidAlignAcc1" presStyleIdx="4" presStyleCnt="24"/>
      <dgm:spPr/>
    </dgm:pt>
    <dgm:pt modelId="{3476C3C3-E5DA-4B9D-9C5E-9EFDB976C31C}" type="pres">
      <dgm:prSet presAssocID="{5DC40EF4-BBAE-462F-BE18-2F98F126EEA0}" presName="image3" presStyleCnt="0"/>
      <dgm:spPr/>
    </dgm:pt>
    <dgm:pt modelId="{D77B3782-7819-4DDB-A212-9F82A40DA92E}" type="pres">
      <dgm:prSet presAssocID="{5DC40EF4-BBAE-462F-BE18-2F98F126EEA0}" presName="imageRepeatNode" presStyleLbl="alignAcc1" presStyleIdx="2" presStyleCnt="12"/>
      <dgm:spPr/>
    </dgm:pt>
    <dgm:pt modelId="{B74224B1-4B90-4129-BE6C-1B15BE59F608}" type="pres">
      <dgm:prSet presAssocID="{5DC40EF4-BBAE-462F-BE18-2F98F126EEA0}" presName="imageaccent3" presStyleCnt="0"/>
      <dgm:spPr/>
    </dgm:pt>
    <dgm:pt modelId="{4B08F137-685C-400F-B6E8-99B494C33B5A}" type="pres">
      <dgm:prSet presAssocID="{5DC40EF4-BBAE-462F-BE18-2F98F126EEA0}" presName="accentRepeatNode" presStyleLbl="solidAlignAcc1" presStyleIdx="5" presStyleCnt="24"/>
      <dgm:spPr/>
    </dgm:pt>
    <dgm:pt modelId="{0B5A9440-B285-4E46-9B94-7F2121DB221C}" type="pres">
      <dgm:prSet presAssocID="{AD0B3D64-5DCF-4495-BF61-C7623373A282}" presName="text4" presStyleCnt="0"/>
      <dgm:spPr/>
    </dgm:pt>
    <dgm:pt modelId="{F1B476D2-8F75-44C2-BFD9-A472E96047A7}" type="pres">
      <dgm:prSet presAssocID="{AD0B3D64-5DCF-4495-BF61-C7623373A282}" presName="textRepeatNode" presStyleLbl="alignNode1" presStyleIdx="3" presStyleCnt="12">
        <dgm:presLayoutVars>
          <dgm:chMax val="0"/>
          <dgm:chPref val="0"/>
          <dgm:bulletEnabled val="1"/>
        </dgm:presLayoutVars>
      </dgm:prSet>
      <dgm:spPr/>
    </dgm:pt>
    <dgm:pt modelId="{C827A576-45AB-48D0-BCF6-97E978237B90}" type="pres">
      <dgm:prSet presAssocID="{AD0B3D64-5DCF-4495-BF61-C7623373A282}" presName="textaccent4" presStyleCnt="0"/>
      <dgm:spPr/>
    </dgm:pt>
    <dgm:pt modelId="{B4F042DE-4B0F-4BE9-8164-C118BD4BC2EC}" type="pres">
      <dgm:prSet presAssocID="{AD0B3D64-5DCF-4495-BF61-C7623373A282}" presName="accentRepeatNode" presStyleLbl="solidAlignAcc1" presStyleIdx="6" presStyleCnt="24"/>
      <dgm:spPr/>
    </dgm:pt>
    <dgm:pt modelId="{66E0103C-1B51-41F3-B45D-8108AE86ACC9}" type="pres">
      <dgm:prSet presAssocID="{168CCD46-B9BD-4161-9076-B6986282161C}" presName="image4" presStyleCnt="0"/>
      <dgm:spPr/>
    </dgm:pt>
    <dgm:pt modelId="{22DFF655-DB1A-4488-A500-3FF5EEDE92D4}" type="pres">
      <dgm:prSet presAssocID="{168CCD46-B9BD-4161-9076-B6986282161C}" presName="imageRepeatNode" presStyleLbl="alignAcc1" presStyleIdx="3" presStyleCnt="12"/>
      <dgm:spPr/>
    </dgm:pt>
    <dgm:pt modelId="{C027B8BE-50E5-4FF6-8212-E7DFD15B71BA}" type="pres">
      <dgm:prSet presAssocID="{168CCD46-B9BD-4161-9076-B6986282161C}" presName="imageaccent4" presStyleCnt="0"/>
      <dgm:spPr/>
    </dgm:pt>
    <dgm:pt modelId="{43DE4D49-DE13-4179-90D4-D1CA1C135325}" type="pres">
      <dgm:prSet presAssocID="{168CCD46-B9BD-4161-9076-B6986282161C}" presName="accentRepeatNode" presStyleLbl="solidAlignAcc1" presStyleIdx="7" presStyleCnt="24"/>
      <dgm:spPr/>
    </dgm:pt>
    <dgm:pt modelId="{08B2AFE5-44DB-4416-9936-BC429FE05115}" type="pres">
      <dgm:prSet presAssocID="{4AC80E30-DC31-4A1E-8894-2E426C58E679}" presName="text5" presStyleCnt="0"/>
      <dgm:spPr/>
    </dgm:pt>
    <dgm:pt modelId="{EDA9CF5E-ECC4-44B4-BEAC-6FEDCDEFE98E}" type="pres">
      <dgm:prSet presAssocID="{4AC80E30-DC31-4A1E-8894-2E426C58E679}" presName="textRepeatNode" presStyleLbl="alignNode1" presStyleIdx="4" presStyleCnt="12">
        <dgm:presLayoutVars>
          <dgm:chMax val="0"/>
          <dgm:chPref val="0"/>
          <dgm:bulletEnabled val="1"/>
        </dgm:presLayoutVars>
      </dgm:prSet>
      <dgm:spPr/>
    </dgm:pt>
    <dgm:pt modelId="{C246A295-DD20-475D-8499-2BE604EA283F}" type="pres">
      <dgm:prSet presAssocID="{4AC80E30-DC31-4A1E-8894-2E426C58E679}" presName="textaccent5" presStyleCnt="0"/>
      <dgm:spPr/>
    </dgm:pt>
    <dgm:pt modelId="{DFB6824B-5FBE-4FE8-99AD-6E61979A4054}" type="pres">
      <dgm:prSet presAssocID="{4AC80E30-DC31-4A1E-8894-2E426C58E679}" presName="accentRepeatNode" presStyleLbl="solidAlignAcc1" presStyleIdx="8" presStyleCnt="24"/>
      <dgm:spPr/>
    </dgm:pt>
    <dgm:pt modelId="{1BC749D7-8608-468A-9759-BF5B00715AC6}" type="pres">
      <dgm:prSet presAssocID="{877EBCE9-50C7-4CBC-83F8-273C394BA4D2}" presName="image5" presStyleCnt="0"/>
      <dgm:spPr/>
    </dgm:pt>
    <dgm:pt modelId="{4BA6DF58-7B46-42F5-B0CF-AB03C7DA2C06}" type="pres">
      <dgm:prSet presAssocID="{877EBCE9-50C7-4CBC-83F8-273C394BA4D2}" presName="imageRepeatNode" presStyleLbl="alignAcc1" presStyleIdx="4" presStyleCnt="12"/>
      <dgm:spPr/>
    </dgm:pt>
    <dgm:pt modelId="{04D7ABEB-8AA7-4F94-9F75-2CAA56D3FEC5}" type="pres">
      <dgm:prSet presAssocID="{877EBCE9-50C7-4CBC-83F8-273C394BA4D2}" presName="imageaccent5" presStyleCnt="0"/>
      <dgm:spPr/>
    </dgm:pt>
    <dgm:pt modelId="{B34FA133-9640-4EE8-9614-7BDDEACCF298}" type="pres">
      <dgm:prSet presAssocID="{877EBCE9-50C7-4CBC-83F8-273C394BA4D2}" presName="accentRepeatNode" presStyleLbl="solidAlignAcc1" presStyleIdx="9" presStyleCnt="24"/>
      <dgm:spPr/>
    </dgm:pt>
    <dgm:pt modelId="{60A83DBA-B8AC-4B22-89DD-ED8A1B813FAA}" type="pres">
      <dgm:prSet presAssocID="{15F35036-3848-4604-AA54-1FC064C6BDE7}" presName="text6" presStyleCnt="0"/>
      <dgm:spPr/>
    </dgm:pt>
    <dgm:pt modelId="{26A10C9E-BE59-47F9-A7D9-0ECAC2AF05E1}" type="pres">
      <dgm:prSet presAssocID="{15F35036-3848-4604-AA54-1FC064C6BDE7}" presName="textRepeatNode" presStyleLbl="alignNode1" presStyleIdx="5" presStyleCnt="12">
        <dgm:presLayoutVars>
          <dgm:chMax val="0"/>
          <dgm:chPref val="0"/>
          <dgm:bulletEnabled val="1"/>
        </dgm:presLayoutVars>
      </dgm:prSet>
      <dgm:spPr/>
    </dgm:pt>
    <dgm:pt modelId="{3734E899-E8D9-4B38-9B2D-C4B7C9B9026F}" type="pres">
      <dgm:prSet presAssocID="{15F35036-3848-4604-AA54-1FC064C6BDE7}" presName="textaccent6" presStyleCnt="0"/>
      <dgm:spPr/>
    </dgm:pt>
    <dgm:pt modelId="{7B5C07B8-5D35-451B-A94E-797A850D7F75}" type="pres">
      <dgm:prSet presAssocID="{15F35036-3848-4604-AA54-1FC064C6BDE7}" presName="accentRepeatNode" presStyleLbl="solidAlignAcc1" presStyleIdx="10" presStyleCnt="24"/>
      <dgm:spPr/>
    </dgm:pt>
    <dgm:pt modelId="{4E8CCBD7-0074-4FA4-BB0A-79A254A7C18A}" type="pres">
      <dgm:prSet presAssocID="{F21C601F-EA16-4747-BF33-5CE98F97D18C}" presName="image6" presStyleCnt="0"/>
      <dgm:spPr/>
    </dgm:pt>
    <dgm:pt modelId="{28937E08-CB5C-4107-8154-A1B0820216B8}" type="pres">
      <dgm:prSet presAssocID="{F21C601F-EA16-4747-BF33-5CE98F97D18C}" presName="imageRepeatNode" presStyleLbl="alignAcc1" presStyleIdx="5" presStyleCnt="12"/>
      <dgm:spPr/>
    </dgm:pt>
    <dgm:pt modelId="{90C57D55-F7C1-4932-ADFC-0835DAE08FDD}" type="pres">
      <dgm:prSet presAssocID="{F21C601F-EA16-4747-BF33-5CE98F97D18C}" presName="imageaccent6" presStyleCnt="0"/>
      <dgm:spPr/>
    </dgm:pt>
    <dgm:pt modelId="{A73BD8EF-CB1D-4D6B-823E-84C27994584C}" type="pres">
      <dgm:prSet presAssocID="{F21C601F-EA16-4747-BF33-5CE98F97D18C}" presName="accentRepeatNode" presStyleLbl="solidAlignAcc1" presStyleIdx="11" presStyleCnt="24"/>
      <dgm:spPr/>
    </dgm:pt>
    <dgm:pt modelId="{C92BCA55-2EC3-4B1F-BE4F-FE1F41D4BBA7}" type="pres">
      <dgm:prSet presAssocID="{817BFB45-D5F0-498C-A5DB-4D363174F111}" presName="text7" presStyleCnt="0"/>
      <dgm:spPr/>
    </dgm:pt>
    <dgm:pt modelId="{9A74DB44-FCB2-46A1-BD20-314CD31FBA66}" type="pres">
      <dgm:prSet presAssocID="{817BFB45-D5F0-498C-A5DB-4D363174F111}" presName="textRepeatNode" presStyleLbl="alignNode1" presStyleIdx="6" presStyleCnt="12">
        <dgm:presLayoutVars>
          <dgm:chMax val="0"/>
          <dgm:chPref val="0"/>
          <dgm:bulletEnabled val="1"/>
        </dgm:presLayoutVars>
      </dgm:prSet>
      <dgm:spPr/>
    </dgm:pt>
    <dgm:pt modelId="{BD6F97BF-7FDC-4A89-B520-33F0D2A8EAD8}" type="pres">
      <dgm:prSet presAssocID="{817BFB45-D5F0-498C-A5DB-4D363174F111}" presName="textaccent7" presStyleCnt="0"/>
      <dgm:spPr/>
    </dgm:pt>
    <dgm:pt modelId="{9A58D1AD-2A7C-4C93-AA67-391D4494603D}" type="pres">
      <dgm:prSet presAssocID="{817BFB45-D5F0-498C-A5DB-4D363174F111}" presName="accentRepeatNode" presStyleLbl="solidAlignAcc1" presStyleIdx="12" presStyleCnt="24"/>
      <dgm:spPr/>
    </dgm:pt>
    <dgm:pt modelId="{1829A89A-F83E-4A5B-803D-530F45AE6F49}" type="pres">
      <dgm:prSet presAssocID="{0C94A78F-943B-4E70-B041-211A493F375F}" presName="image7" presStyleCnt="0"/>
      <dgm:spPr/>
    </dgm:pt>
    <dgm:pt modelId="{9F74BBD6-CC65-4678-8831-E12326C6E8D4}" type="pres">
      <dgm:prSet presAssocID="{0C94A78F-943B-4E70-B041-211A493F375F}" presName="imageRepeatNode" presStyleLbl="alignAcc1" presStyleIdx="6" presStyleCnt="12"/>
      <dgm:spPr/>
    </dgm:pt>
    <dgm:pt modelId="{8C82042E-89D5-48A8-9A7A-AFD2C874350A}" type="pres">
      <dgm:prSet presAssocID="{0C94A78F-943B-4E70-B041-211A493F375F}" presName="imageaccent7" presStyleCnt="0"/>
      <dgm:spPr/>
    </dgm:pt>
    <dgm:pt modelId="{4D5CB51D-C0C6-4C92-BDD5-ABC6B91CDF5A}" type="pres">
      <dgm:prSet presAssocID="{0C94A78F-943B-4E70-B041-211A493F375F}" presName="accentRepeatNode" presStyleLbl="solidAlignAcc1" presStyleIdx="13" presStyleCnt="24"/>
      <dgm:spPr/>
    </dgm:pt>
    <dgm:pt modelId="{14ABA129-5F73-43C8-890E-F18FC27816B5}" type="pres">
      <dgm:prSet presAssocID="{9248AD80-F15E-49A3-974E-7DB9E0C76EE5}" presName="text8" presStyleCnt="0"/>
      <dgm:spPr/>
    </dgm:pt>
    <dgm:pt modelId="{36687DFC-A67D-43DE-BC7E-D6B17E51F735}" type="pres">
      <dgm:prSet presAssocID="{9248AD80-F15E-49A3-974E-7DB9E0C76EE5}" presName="textRepeatNode" presStyleLbl="alignNode1" presStyleIdx="7" presStyleCnt="12" custLinFactNeighborX="0">
        <dgm:presLayoutVars>
          <dgm:chMax val="0"/>
          <dgm:chPref val="0"/>
          <dgm:bulletEnabled val="1"/>
        </dgm:presLayoutVars>
      </dgm:prSet>
      <dgm:spPr/>
    </dgm:pt>
    <dgm:pt modelId="{55A980F3-B2DF-4618-B249-D098DD008657}" type="pres">
      <dgm:prSet presAssocID="{9248AD80-F15E-49A3-974E-7DB9E0C76EE5}" presName="textaccent8" presStyleCnt="0"/>
      <dgm:spPr/>
    </dgm:pt>
    <dgm:pt modelId="{C668D29C-0FA2-49A1-8248-DDF28E7FDD19}" type="pres">
      <dgm:prSet presAssocID="{9248AD80-F15E-49A3-974E-7DB9E0C76EE5}" presName="accentRepeatNode" presStyleLbl="solidAlignAcc1" presStyleIdx="14" presStyleCnt="24"/>
      <dgm:spPr/>
    </dgm:pt>
    <dgm:pt modelId="{B83742A2-AD4D-495C-A481-756AF2695D7C}" type="pres">
      <dgm:prSet presAssocID="{21A60BB4-A228-4393-87C2-8E70EF008563}" presName="image8" presStyleCnt="0"/>
      <dgm:spPr/>
    </dgm:pt>
    <dgm:pt modelId="{0D908D86-6338-448D-8002-6C71FBCE8B64}" type="pres">
      <dgm:prSet presAssocID="{21A60BB4-A228-4393-87C2-8E70EF008563}" presName="imageRepeatNode" presStyleLbl="alignAcc1" presStyleIdx="7" presStyleCnt="12"/>
      <dgm:spPr/>
    </dgm:pt>
    <dgm:pt modelId="{8947CB1E-FB72-4E99-996F-F67340BD4CCE}" type="pres">
      <dgm:prSet presAssocID="{21A60BB4-A228-4393-87C2-8E70EF008563}" presName="imageaccent8" presStyleCnt="0"/>
      <dgm:spPr/>
    </dgm:pt>
    <dgm:pt modelId="{FC830F23-DB49-4E07-9DF7-531A87CBDF7A}" type="pres">
      <dgm:prSet presAssocID="{21A60BB4-A228-4393-87C2-8E70EF008563}" presName="accentRepeatNode" presStyleLbl="solidAlignAcc1" presStyleIdx="15" presStyleCnt="24"/>
      <dgm:spPr/>
    </dgm:pt>
    <dgm:pt modelId="{CC9FF406-1E07-4435-9F5C-4018477574D1}" type="pres">
      <dgm:prSet presAssocID="{D00DF529-B496-4C1D-8D6C-E5D5D1B8A736}" presName="text9" presStyleCnt="0"/>
      <dgm:spPr/>
    </dgm:pt>
    <dgm:pt modelId="{36C2D04A-215B-402C-805F-4C7C5835C735}" type="pres">
      <dgm:prSet presAssocID="{D00DF529-B496-4C1D-8D6C-E5D5D1B8A736}" presName="textRepeatNode" presStyleLbl="alignNode1" presStyleIdx="8" presStyleCnt="12">
        <dgm:presLayoutVars>
          <dgm:chMax val="0"/>
          <dgm:chPref val="0"/>
          <dgm:bulletEnabled val="1"/>
        </dgm:presLayoutVars>
      </dgm:prSet>
      <dgm:spPr/>
    </dgm:pt>
    <dgm:pt modelId="{548E304B-D276-4880-BD0F-A0D9814133A4}" type="pres">
      <dgm:prSet presAssocID="{D00DF529-B496-4C1D-8D6C-E5D5D1B8A736}" presName="textaccent9" presStyleCnt="0"/>
      <dgm:spPr/>
    </dgm:pt>
    <dgm:pt modelId="{E533E7AC-5B4F-4ED2-B76E-1A49868E8BDC}" type="pres">
      <dgm:prSet presAssocID="{D00DF529-B496-4C1D-8D6C-E5D5D1B8A736}" presName="accentRepeatNode" presStyleLbl="solidAlignAcc1" presStyleIdx="16" presStyleCnt="24"/>
      <dgm:spPr/>
    </dgm:pt>
    <dgm:pt modelId="{D7F838BD-5783-41BC-8059-761A522A52D4}" type="pres">
      <dgm:prSet presAssocID="{24B00F9A-D2AD-4118-A4A5-856BDEC0752A}" presName="image9" presStyleCnt="0"/>
      <dgm:spPr/>
    </dgm:pt>
    <dgm:pt modelId="{7C94B6BF-D9B1-4724-B352-E3D7162A2863}" type="pres">
      <dgm:prSet presAssocID="{24B00F9A-D2AD-4118-A4A5-856BDEC0752A}" presName="imageRepeatNode" presStyleLbl="alignAcc1" presStyleIdx="8" presStyleCnt="12"/>
      <dgm:spPr/>
    </dgm:pt>
    <dgm:pt modelId="{1BD2D50C-36A7-4C3A-8758-F84F74D0D0F8}" type="pres">
      <dgm:prSet presAssocID="{24B00F9A-D2AD-4118-A4A5-856BDEC0752A}" presName="imageaccent9" presStyleCnt="0"/>
      <dgm:spPr/>
    </dgm:pt>
    <dgm:pt modelId="{093C5DB6-771E-4E72-B568-15800B437861}" type="pres">
      <dgm:prSet presAssocID="{24B00F9A-D2AD-4118-A4A5-856BDEC0752A}" presName="accentRepeatNode" presStyleLbl="solidAlignAcc1" presStyleIdx="17" presStyleCnt="24"/>
      <dgm:spPr/>
    </dgm:pt>
    <dgm:pt modelId="{349FABE6-E0BC-42C0-82F5-2402785E7BAB}" type="pres">
      <dgm:prSet presAssocID="{0684A998-CCF5-49F2-9DCD-FB9FAF4C6E05}" presName="text10" presStyleCnt="0"/>
      <dgm:spPr/>
    </dgm:pt>
    <dgm:pt modelId="{61E72A6B-3B2D-413C-901D-0EDD7F5B824F}" type="pres">
      <dgm:prSet presAssocID="{0684A998-CCF5-49F2-9DCD-FB9FAF4C6E05}" presName="textRepeatNode" presStyleLbl="alignNode1" presStyleIdx="9" presStyleCnt="12">
        <dgm:presLayoutVars>
          <dgm:chMax val="0"/>
          <dgm:chPref val="0"/>
          <dgm:bulletEnabled val="1"/>
        </dgm:presLayoutVars>
      </dgm:prSet>
      <dgm:spPr/>
    </dgm:pt>
    <dgm:pt modelId="{B53F6683-826B-4235-B778-03446A1D1AE6}" type="pres">
      <dgm:prSet presAssocID="{0684A998-CCF5-49F2-9DCD-FB9FAF4C6E05}" presName="textaccent10" presStyleCnt="0"/>
      <dgm:spPr/>
    </dgm:pt>
    <dgm:pt modelId="{3BFFA591-C056-4773-8479-9C069F1D741A}" type="pres">
      <dgm:prSet presAssocID="{0684A998-CCF5-49F2-9DCD-FB9FAF4C6E05}" presName="accentRepeatNode" presStyleLbl="solidAlignAcc1" presStyleIdx="18" presStyleCnt="24"/>
      <dgm:spPr/>
    </dgm:pt>
    <dgm:pt modelId="{3AFAC112-3080-4DBD-A21F-794CC22DDE02}" type="pres">
      <dgm:prSet presAssocID="{371C0A01-05E9-4F69-A087-3EF2733A22E5}" presName="image10" presStyleCnt="0"/>
      <dgm:spPr/>
    </dgm:pt>
    <dgm:pt modelId="{E30AD6C4-5A84-4E46-8003-E5C77ABA6A19}" type="pres">
      <dgm:prSet presAssocID="{371C0A01-05E9-4F69-A087-3EF2733A22E5}" presName="imageRepeatNode" presStyleLbl="alignAcc1" presStyleIdx="9" presStyleCnt="12"/>
      <dgm:spPr/>
    </dgm:pt>
    <dgm:pt modelId="{FC60E6AE-912F-4DFD-84AA-9660A91E90F7}" type="pres">
      <dgm:prSet presAssocID="{371C0A01-05E9-4F69-A087-3EF2733A22E5}" presName="imageaccent10" presStyleCnt="0"/>
      <dgm:spPr/>
    </dgm:pt>
    <dgm:pt modelId="{C7C89B26-D845-46D5-BC48-EE9A92A2CEAD}" type="pres">
      <dgm:prSet presAssocID="{371C0A01-05E9-4F69-A087-3EF2733A22E5}" presName="accentRepeatNode" presStyleLbl="solidAlignAcc1" presStyleIdx="19" presStyleCnt="24"/>
      <dgm:spPr/>
    </dgm:pt>
    <dgm:pt modelId="{E30D1172-BEFD-4E46-825C-22CC62EAF3BF}" type="pres">
      <dgm:prSet presAssocID="{56567A00-9AF4-4A7C-B901-C09E999901B9}" presName="text11" presStyleCnt="0"/>
      <dgm:spPr/>
    </dgm:pt>
    <dgm:pt modelId="{5150BE14-F96F-4FEE-A9AD-12E47AA34009}" type="pres">
      <dgm:prSet presAssocID="{56567A00-9AF4-4A7C-B901-C09E999901B9}" presName="textRepeatNode" presStyleLbl="alignNode1" presStyleIdx="10" presStyleCnt="12">
        <dgm:presLayoutVars>
          <dgm:chMax val="0"/>
          <dgm:chPref val="0"/>
          <dgm:bulletEnabled val="1"/>
        </dgm:presLayoutVars>
      </dgm:prSet>
      <dgm:spPr/>
    </dgm:pt>
    <dgm:pt modelId="{961F80A2-62F0-4C0C-96AC-347FA92F1055}" type="pres">
      <dgm:prSet presAssocID="{56567A00-9AF4-4A7C-B901-C09E999901B9}" presName="textaccent11" presStyleCnt="0"/>
      <dgm:spPr/>
    </dgm:pt>
    <dgm:pt modelId="{65B2A4E6-8368-4982-B3F6-28039E1D9696}" type="pres">
      <dgm:prSet presAssocID="{56567A00-9AF4-4A7C-B901-C09E999901B9}" presName="accentRepeatNode" presStyleLbl="solidAlignAcc1" presStyleIdx="20" presStyleCnt="24"/>
      <dgm:spPr/>
    </dgm:pt>
    <dgm:pt modelId="{87EA02D7-0B26-4E40-8239-BE4444F6D21C}" type="pres">
      <dgm:prSet presAssocID="{92AAB9D0-CB51-4F8A-9BF9-71427D1B1131}" presName="image11" presStyleCnt="0"/>
      <dgm:spPr/>
    </dgm:pt>
    <dgm:pt modelId="{E2690230-EA90-4C99-B781-EE9B09F6B620}" type="pres">
      <dgm:prSet presAssocID="{92AAB9D0-CB51-4F8A-9BF9-71427D1B1131}" presName="imageRepeatNode" presStyleLbl="alignAcc1" presStyleIdx="10" presStyleCnt="12"/>
      <dgm:spPr/>
    </dgm:pt>
    <dgm:pt modelId="{1DC804F5-F2B8-4902-ABA8-39C285835471}" type="pres">
      <dgm:prSet presAssocID="{92AAB9D0-CB51-4F8A-9BF9-71427D1B1131}" presName="imageaccent11" presStyleCnt="0"/>
      <dgm:spPr/>
    </dgm:pt>
    <dgm:pt modelId="{A5F69AC8-5CB0-4696-9F6A-D49320AC2DED}" type="pres">
      <dgm:prSet presAssocID="{92AAB9D0-CB51-4F8A-9BF9-71427D1B1131}" presName="accentRepeatNode" presStyleLbl="solidAlignAcc1" presStyleIdx="21" presStyleCnt="24"/>
      <dgm:spPr/>
    </dgm:pt>
    <dgm:pt modelId="{5C5C1DE6-C4A9-43C8-9D11-A90D16530842}" type="pres">
      <dgm:prSet presAssocID="{34AC45C0-B038-4411-A8DA-352CC284273C}" presName="text12" presStyleCnt="0"/>
      <dgm:spPr/>
    </dgm:pt>
    <dgm:pt modelId="{36865C94-8D92-4DCE-960F-6ECE3138648A}" type="pres">
      <dgm:prSet presAssocID="{34AC45C0-B038-4411-A8DA-352CC284273C}" presName="textRepeatNode" presStyleLbl="alignNode1" presStyleIdx="11" presStyleCnt="12">
        <dgm:presLayoutVars>
          <dgm:chMax val="0"/>
          <dgm:chPref val="0"/>
          <dgm:bulletEnabled val="1"/>
        </dgm:presLayoutVars>
      </dgm:prSet>
      <dgm:spPr/>
    </dgm:pt>
    <dgm:pt modelId="{172FB7C9-A020-4220-BE3F-DA7AE68D0429}" type="pres">
      <dgm:prSet presAssocID="{34AC45C0-B038-4411-A8DA-352CC284273C}" presName="textaccent12" presStyleCnt="0"/>
      <dgm:spPr/>
    </dgm:pt>
    <dgm:pt modelId="{F642FAB2-2CE2-4B7B-B6DC-5DCCCD208407}" type="pres">
      <dgm:prSet presAssocID="{34AC45C0-B038-4411-A8DA-352CC284273C}" presName="accentRepeatNode" presStyleLbl="solidAlignAcc1" presStyleIdx="22" presStyleCnt="24"/>
      <dgm:spPr/>
    </dgm:pt>
    <dgm:pt modelId="{FCCE8FB9-BF85-42E8-8BF4-6D86E1B9ADC9}" type="pres">
      <dgm:prSet presAssocID="{EACCB0CC-2AE1-44A9-BD1D-CF444F7BB06D}" presName="image12" presStyleCnt="0"/>
      <dgm:spPr/>
    </dgm:pt>
    <dgm:pt modelId="{DCBC6982-6090-4B20-9E6A-10C3FDD5AE43}" type="pres">
      <dgm:prSet presAssocID="{EACCB0CC-2AE1-44A9-BD1D-CF444F7BB06D}" presName="imageRepeatNode" presStyleLbl="alignAcc1" presStyleIdx="11" presStyleCnt="12"/>
      <dgm:spPr/>
    </dgm:pt>
    <dgm:pt modelId="{D3D5C479-A32B-4D26-A761-40492962B5ED}" type="pres">
      <dgm:prSet presAssocID="{EACCB0CC-2AE1-44A9-BD1D-CF444F7BB06D}" presName="imageaccent12" presStyleCnt="0"/>
      <dgm:spPr/>
    </dgm:pt>
    <dgm:pt modelId="{2CE9E653-194B-4B00-8392-A05AE2758DAB}" type="pres">
      <dgm:prSet presAssocID="{EACCB0CC-2AE1-44A9-BD1D-CF444F7BB06D}" presName="accentRepeatNode" presStyleLbl="solidAlignAcc1" presStyleIdx="23" presStyleCnt="24"/>
      <dgm:spPr/>
    </dgm:pt>
  </dgm:ptLst>
  <dgm:cxnLst>
    <dgm:cxn modelId="{47AFEBB3-D9F4-4151-ACC5-2139F9325EEC}" type="presOf" srcId="{56567A00-9AF4-4A7C-B901-C09E999901B9}" destId="{5150BE14-F96F-4FEE-A9AD-12E47AA34009}" srcOrd="0" destOrd="0" presId="urn:microsoft.com/office/officeart/2008/layout/HexagonCluster"/>
    <dgm:cxn modelId="{A3BD0AA0-EC98-4F18-A002-CFE4989721F3}" type="presOf" srcId="{817BFB45-D5F0-498C-A5DB-4D363174F111}" destId="{9A74DB44-FCB2-46A1-BD20-314CD31FBA66}" srcOrd="0" destOrd="0" presId="urn:microsoft.com/office/officeart/2008/layout/HexagonCluster"/>
    <dgm:cxn modelId="{7D6969A8-22D3-4356-9D9D-5779299BDA78}" srcId="{AE12D38E-26D3-4108-83F3-D1FEC3308A33}" destId="{69932A3C-DC49-4929-B00C-75EED7C009EA}" srcOrd="12" destOrd="0" parTransId="{0684F86B-6485-4C82-8EF2-AD9A2E8D2297}" sibTransId="{90261A71-BB53-4E32-8BA9-F15FD61DD4D2}"/>
    <dgm:cxn modelId="{2AAB21A9-78E8-4337-AD15-5ECAA8640395}" type="presOf" srcId="{4AC80E30-DC31-4A1E-8894-2E426C58E679}" destId="{EDA9CF5E-ECC4-44B4-BEAC-6FEDCDEFE98E}" srcOrd="0" destOrd="0" presId="urn:microsoft.com/office/officeart/2008/layout/HexagonCluster"/>
    <dgm:cxn modelId="{11864175-0D21-497C-B7F7-FAC8F21ACAC1}" srcId="{AE12D38E-26D3-4108-83F3-D1FEC3308A33}" destId="{D00DF529-B496-4C1D-8D6C-E5D5D1B8A736}" srcOrd="8" destOrd="0" parTransId="{52C1CA6A-D4CD-403A-804D-30225E74C435}" sibTransId="{24B00F9A-D2AD-4118-A4A5-856BDEC0752A}"/>
    <dgm:cxn modelId="{573EB2A4-24D6-4241-A94D-F8EA58B43B93}" type="presOf" srcId="{9248AD80-F15E-49A3-974E-7DB9E0C76EE5}" destId="{36687DFC-A67D-43DE-BC7E-D6B17E51F735}" srcOrd="0" destOrd="0" presId="urn:microsoft.com/office/officeart/2008/layout/HexagonCluster"/>
    <dgm:cxn modelId="{B2C79F93-7E98-4750-8804-D3AEA7AF7D92}" type="presOf" srcId="{877EBCE9-50C7-4CBC-83F8-273C394BA4D2}" destId="{4BA6DF58-7B46-42F5-B0CF-AB03C7DA2C06}" srcOrd="0" destOrd="0" presId="urn:microsoft.com/office/officeart/2008/layout/HexagonCluster"/>
    <dgm:cxn modelId="{2F71731E-8CA1-46E4-9ED0-273933C36826}" type="presOf" srcId="{0C94A78F-943B-4E70-B041-211A493F375F}" destId="{9F74BBD6-CC65-4678-8831-E12326C6E8D4}" srcOrd="0" destOrd="0" presId="urn:microsoft.com/office/officeart/2008/layout/HexagonCluster"/>
    <dgm:cxn modelId="{C37185CA-D123-4152-8DB2-F32A07C2F0DB}" type="presOf" srcId="{0684A998-CCF5-49F2-9DCD-FB9FAF4C6E05}" destId="{61E72A6B-3B2D-413C-901D-0EDD7F5B824F}" srcOrd="0" destOrd="0" presId="urn:microsoft.com/office/officeart/2008/layout/HexagonCluster"/>
    <dgm:cxn modelId="{BD502A6F-0B8F-426E-8EFB-82DB88F4195A}" srcId="{AE12D38E-26D3-4108-83F3-D1FEC3308A33}" destId="{0176C13F-8541-438B-AD31-E375B88FAE10}" srcOrd="13" destOrd="0" parTransId="{6AAC65FA-EF1E-4EB8-A6C9-16FEBF805B4A}" sibTransId="{B32FF952-CF12-425F-BDD7-AFB4F0D983B4}"/>
    <dgm:cxn modelId="{8917E5F8-4CF0-498A-B4CA-E125733056EC}" type="presOf" srcId="{F55F3824-B9CB-4B00-B62E-B1181F4EDABA}" destId="{C31C5881-265F-4458-AB92-E0B176EE7D97}" srcOrd="0" destOrd="0" presId="urn:microsoft.com/office/officeart/2008/layout/HexagonCluster"/>
    <dgm:cxn modelId="{F298C5CB-D5F8-4A1C-874E-957CE323BC6E}" srcId="{AE12D38E-26D3-4108-83F3-D1FEC3308A33}" destId="{305A6FFF-30C3-4762-8504-B9444A6DABE5}" srcOrd="0" destOrd="0" parTransId="{3E87AE44-AA48-4DA0-8A36-740C684FAEA1}" sibTransId="{F55F3824-B9CB-4B00-B62E-B1181F4EDABA}"/>
    <dgm:cxn modelId="{641180ED-4F54-426E-B060-C3ECE7CFF60C}" type="presOf" srcId="{21A60BB4-A228-4393-87C2-8E70EF008563}" destId="{0D908D86-6338-448D-8002-6C71FBCE8B64}" srcOrd="0" destOrd="0" presId="urn:microsoft.com/office/officeart/2008/layout/HexagonCluster"/>
    <dgm:cxn modelId="{835CAFFF-4B9B-4CF8-B4FF-7F5270040B84}" srcId="{AE12D38E-26D3-4108-83F3-D1FEC3308A33}" destId="{15F35036-3848-4604-AA54-1FC064C6BDE7}" srcOrd="5" destOrd="0" parTransId="{3300A53B-70FE-4804-94FD-EB8A695B5182}" sibTransId="{F21C601F-EA16-4747-BF33-5CE98F97D18C}"/>
    <dgm:cxn modelId="{93DB3C7F-E4EC-4FC1-AF71-862DD26D1FEE}" type="presOf" srcId="{15F35036-3848-4604-AA54-1FC064C6BDE7}" destId="{26A10C9E-BE59-47F9-A7D9-0ECAC2AF05E1}" srcOrd="0" destOrd="0" presId="urn:microsoft.com/office/officeart/2008/layout/HexagonCluster"/>
    <dgm:cxn modelId="{7F37F8A2-8C28-456B-A0D8-7AA01BE2CF55}" type="presOf" srcId="{5DC40EF4-BBAE-462F-BE18-2F98F126EEA0}" destId="{D77B3782-7819-4DDB-A212-9F82A40DA92E}" srcOrd="0" destOrd="0" presId="urn:microsoft.com/office/officeart/2008/layout/HexagonCluster"/>
    <dgm:cxn modelId="{B546501D-4D5B-4CAC-AD78-2B192B3B3F95}" type="presOf" srcId="{D00DF529-B496-4C1D-8D6C-E5D5D1B8A736}" destId="{36C2D04A-215B-402C-805F-4C7C5835C735}" srcOrd="0" destOrd="0" presId="urn:microsoft.com/office/officeart/2008/layout/HexagonCluster"/>
    <dgm:cxn modelId="{B5656220-FAA9-4D3C-BEEB-FD7E27777C6B}" type="presOf" srcId="{03DD3939-7C21-45C4-A781-AA808FD84E50}" destId="{7F9A3F96-09B8-4E16-B4FA-40487226AF91}" srcOrd="0" destOrd="0" presId="urn:microsoft.com/office/officeart/2008/layout/HexagonCluster"/>
    <dgm:cxn modelId="{B38736D1-98AF-4C44-90D2-860C72556D3D}" srcId="{AE12D38E-26D3-4108-83F3-D1FEC3308A33}" destId="{34AC45C0-B038-4411-A8DA-352CC284273C}" srcOrd="11" destOrd="0" parTransId="{2C4C46A5-BBB1-4E6B-A2A9-06156EE7657E}" sibTransId="{EACCB0CC-2AE1-44A9-BD1D-CF444F7BB06D}"/>
    <dgm:cxn modelId="{7C58B896-8968-481F-ACEC-DCB650160DEC}" srcId="{AE12D38E-26D3-4108-83F3-D1FEC3308A33}" destId="{E1CA627E-1ADD-4768-934A-138608887523}" srcOrd="2" destOrd="0" parTransId="{F30EE430-C74B-4E04-8EB6-7517055EE1E6}" sibTransId="{5DC40EF4-BBAE-462F-BE18-2F98F126EEA0}"/>
    <dgm:cxn modelId="{F6F780CC-969F-4ABD-A70A-B50B54CC1477}" type="presOf" srcId="{EACCB0CC-2AE1-44A9-BD1D-CF444F7BB06D}" destId="{DCBC6982-6090-4B20-9E6A-10C3FDD5AE43}" srcOrd="0" destOrd="0" presId="urn:microsoft.com/office/officeart/2008/layout/HexagonCluster"/>
    <dgm:cxn modelId="{ED53329E-D321-485B-8AF6-3CDFF679FC5D}" type="presOf" srcId="{92AAB9D0-CB51-4F8A-9BF9-71427D1B1131}" destId="{E2690230-EA90-4C99-B781-EE9B09F6B620}" srcOrd="0" destOrd="0" presId="urn:microsoft.com/office/officeart/2008/layout/HexagonCluster"/>
    <dgm:cxn modelId="{0B24F332-2F68-4C8C-B4F6-A66C6C790045}" type="presOf" srcId="{34AC45C0-B038-4411-A8DA-352CC284273C}" destId="{36865C94-8D92-4DCE-960F-6ECE3138648A}" srcOrd="0" destOrd="0" presId="urn:microsoft.com/office/officeart/2008/layout/HexagonCluster"/>
    <dgm:cxn modelId="{03EF66DE-1313-496C-B859-A6B461BA125E}" type="presOf" srcId="{F21C601F-EA16-4747-BF33-5CE98F97D18C}" destId="{28937E08-CB5C-4107-8154-A1B0820216B8}" srcOrd="0" destOrd="0" presId="urn:microsoft.com/office/officeart/2008/layout/HexagonCluster"/>
    <dgm:cxn modelId="{62F1239B-67D2-4334-803E-BE8DC3F82BE9}" type="presOf" srcId="{E1CA627E-1ADD-4768-934A-138608887523}" destId="{7C551EE7-D95A-41C1-BA5A-87396D9D58A8}" srcOrd="0" destOrd="0" presId="urn:microsoft.com/office/officeart/2008/layout/HexagonCluster"/>
    <dgm:cxn modelId="{0F4FB6A1-DE9E-4889-904E-328E1EAA4A78}" type="presOf" srcId="{E2B33B53-F613-42F4-9EDE-742769D78414}" destId="{C7FB4EA9-0B9F-4AC2-8DD2-2FAA4634BBFF}" srcOrd="0" destOrd="0" presId="urn:microsoft.com/office/officeart/2008/layout/HexagonCluster"/>
    <dgm:cxn modelId="{47CDE6AE-CA9C-4A92-B9A5-118C7830674D}" type="presOf" srcId="{371C0A01-05E9-4F69-A087-3EF2733A22E5}" destId="{E30AD6C4-5A84-4E46-8003-E5C77ABA6A19}" srcOrd="0" destOrd="0" presId="urn:microsoft.com/office/officeart/2008/layout/HexagonCluster"/>
    <dgm:cxn modelId="{6AB3DA2C-AD54-4432-9C2B-7CC7153EB177}" srcId="{AE12D38E-26D3-4108-83F3-D1FEC3308A33}" destId="{03DD3939-7C21-45C4-A781-AA808FD84E50}" srcOrd="1" destOrd="0" parTransId="{D0F83A60-C858-4838-8796-44CC2C5C31C7}" sibTransId="{E2B33B53-F613-42F4-9EDE-742769D78414}"/>
    <dgm:cxn modelId="{43ED2F34-26ED-4315-AF44-A31029F6AABE}" type="presOf" srcId="{24B00F9A-D2AD-4118-A4A5-856BDEC0752A}" destId="{7C94B6BF-D9B1-4724-B352-E3D7162A2863}" srcOrd="0" destOrd="0" presId="urn:microsoft.com/office/officeart/2008/layout/HexagonCluster"/>
    <dgm:cxn modelId="{66E5FC8C-4750-44B4-8863-262A78064964}" type="presOf" srcId="{168CCD46-B9BD-4161-9076-B6986282161C}" destId="{22DFF655-DB1A-4488-A500-3FF5EEDE92D4}" srcOrd="0" destOrd="0" presId="urn:microsoft.com/office/officeart/2008/layout/HexagonCluster"/>
    <dgm:cxn modelId="{0A14A28C-E892-4DE6-8D65-2B4801DB9C90}" srcId="{AE12D38E-26D3-4108-83F3-D1FEC3308A33}" destId="{4AC80E30-DC31-4A1E-8894-2E426C58E679}" srcOrd="4" destOrd="0" parTransId="{9B17BF24-DE36-4FC3-8F3D-AC1D71FF841D}" sibTransId="{877EBCE9-50C7-4CBC-83F8-273C394BA4D2}"/>
    <dgm:cxn modelId="{35262C8D-5022-423E-84D8-BF9BEB3CC524}" srcId="{AE12D38E-26D3-4108-83F3-D1FEC3308A33}" destId="{56567A00-9AF4-4A7C-B901-C09E999901B9}" srcOrd="10" destOrd="0" parTransId="{BA2597DD-98B1-4D2E-AF21-C7C37CAFE248}" sibTransId="{92AAB9D0-CB51-4F8A-9BF9-71427D1B1131}"/>
    <dgm:cxn modelId="{1E940BC4-8D82-4089-9EDD-27FF958125AD}" type="presOf" srcId="{305A6FFF-30C3-4762-8504-B9444A6DABE5}" destId="{B4482D37-3C42-4E51-AF36-C813A5B25348}" srcOrd="0" destOrd="0" presId="urn:microsoft.com/office/officeart/2008/layout/HexagonCluster"/>
    <dgm:cxn modelId="{B8762194-692F-4C39-8562-B7D1EB3572F7}" type="presOf" srcId="{AD0B3D64-5DCF-4495-BF61-C7623373A282}" destId="{F1B476D2-8F75-44C2-BFD9-A472E96047A7}" srcOrd="0" destOrd="0" presId="urn:microsoft.com/office/officeart/2008/layout/HexagonCluster"/>
    <dgm:cxn modelId="{20A6576C-18BF-491F-A6D1-15096E6054F5}" srcId="{AE12D38E-26D3-4108-83F3-D1FEC3308A33}" destId="{AD0B3D64-5DCF-4495-BF61-C7623373A282}" srcOrd="3" destOrd="0" parTransId="{E7793926-64F2-4B79-919E-D223A7D577A9}" sibTransId="{168CCD46-B9BD-4161-9076-B6986282161C}"/>
    <dgm:cxn modelId="{2E9B861A-163B-4869-A542-E8C4CCEEEAD4}" srcId="{AE12D38E-26D3-4108-83F3-D1FEC3308A33}" destId="{0684A998-CCF5-49F2-9DCD-FB9FAF4C6E05}" srcOrd="9" destOrd="0" parTransId="{E8F12347-4ABB-4A9A-AA6F-56D51771E996}" sibTransId="{371C0A01-05E9-4F69-A087-3EF2733A22E5}"/>
    <dgm:cxn modelId="{7FB43837-D2A9-475F-A085-23318E82BE56}" srcId="{AE12D38E-26D3-4108-83F3-D1FEC3308A33}" destId="{9248AD80-F15E-49A3-974E-7DB9E0C76EE5}" srcOrd="7" destOrd="0" parTransId="{596E9B71-CABE-44BA-AF0B-2CA952F44C83}" sibTransId="{21A60BB4-A228-4393-87C2-8E70EF008563}"/>
    <dgm:cxn modelId="{BFBF1422-A00B-42D7-9ADF-4C3504296B40}" type="presOf" srcId="{AE12D38E-26D3-4108-83F3-D1FEC3308A33}" destId="{95BD6537-AD46-4682-BFB5-5A232C07618F}" srcOrd="0" destOrd="0" presId="urn:microsoft.com/office/officeart/2008/layout/HexagonCluster"/>
    <dgm:cxn modelId="{D6EB4818-69A6-427B-8A5F-D7CC3E53D8C5}" srcId="{AE12D38E-26D3-4108-83F3-D1FEC3308A33}" destId="{817BFB45-D5F0-498C-A5DB-4D363174F111}" srcOrd="6" destOrd="0" parTransId="{016D8DB5-9262-4F87-897C-4E2B3CEE5AF7}" sibTransId="{0C94A78F-943B-4E70-B041-211A493F375F}"/>
    <dgm:cxn modelId="{B453837A-9AC3-45A0-8847-76AFAF63F89D}" type="presParOf" srcId="{95BD6537-AD46-4682-BFB5-5A232C07618F}" destId="{3FB055B7-E75B-4ED2-8286-83115DBE350E}" srcOrd="0" destOrd="0" presId="urn:microsoft.com/office/officeart/2008/layout/HexagonCluster"/>
    <dgm:cxn modelId="{6455282C-69D5-4F6D-8A05-09EE905E55C4}" type="presParOf" srcId="{3FB055B7-E75B-4ED2-8286-83115DBE350E}" destId="{B4482D37-3C42-4E51-AF36-C813A5B25348}" srcOrd="0" destOrd="0" presId="urn:microsoft.com/office/officeart/2008/layout/HexagonCluster"/>
    <dgm:cxn modelId="{CE6BA902-7BBA-43B7-AD58-5A1695AE9F5B}" type="presParOf" srcId="{95BD6537-AD46-4682-BFB5-5A232C07618F}" destId="{29D69802-41D0-4960-8A5B-E77299342CB8}" srcOrd="1" destOrd="0" presId="urn:microsoft.com/office/officeart/2008/layout/HexagonCluster"/>
    <dgm:cxn modelId="{1115FA0E-6146-43D0-A771-D177EAEF5396}" type="presParOf" srcId="{29D69802-41D0-4960-8A5B-E77299342CB8}" destId="{FEF7A9A4-0BD4-4BF5-A8AB-E001331A44E0}" srcOrd="0" destOrd="0" presId="urn:microsoft.com/office/officeart/2008/layout/HexagonCluster"/>
    <dgm:cxn modelId="{F6678471-D470-49B3-86BA-7F4978E9F994}" type="presParOf" srcId="{95BD6537-AD46-4682-BFB5-5A232C07618F}" destId="{9411B634-816D-4227-9B07-133A0A8E320C}" srcOrd="2" destOrd="0" presId="urn:microsoft.com/office/officeart/2008/layout/HexagonCluster"/>
    <dgm:cxn modelId="{23B931BB-279B-42D8-8AA9-54B43A108922}" type="presParOf" srcId="{9411B634-816D-4227-9B07-133A0A8E320C}" destId="{C31C5881-265F-4458-AB92-E0B176EE7D97}" srcOrd="0" destOrd="0" presId="urn:microsoft.com/office/officeart/2008/layout/HexagonCluster"/>
    <dgm:cxn modelId="{EFC0E2E5-B0D7-452B-BE02-B46811AD082B}" type="presParOf" srcId="{95BD6537-AD46-4682-BFB5-5A232C07618F}" destId="{EB73101B-B6E5-48E5-A618-A6AFB4E3B869}" srcOrd="3" destOrd="0" presId="urn:microsoft.com/office/officeart/2008/layout/HexagonCluster"/>
    <dgm:cxn modelId="{1D4AF517-C2D0-4CB5-90C3-06D7F5C18CE5}" type="presParOf" srcId="{EB73101B-B6E5-48E5-A618-A6AFB4E3B869}" destId="{55A4429F-06FE-4B1C-86C1-DB9311641FAD}" srcOrd="0" destOrd="0" presId="urn:microsoft.com/office/officeart/2008/layout/HexagonCluster"/>
    <dgm:cxn modelId="{57C81E88-2D76-487D-952D-FB6A7C0328BC}" type="presParOf" srcId="{95BD6537-AD46-4682-BFB5-5A232C07618F}" destId="{E61361CF-AED5-45E4-867D-449E10C076F4}" srcOrd="4" destOrd="0" presId="urn:microsoft.com/office/officeart/2008/layout/HexagonCluster"/>
    <dgm:cxn modelId="{BF903803-F3B6-4AB2-AA01-046C1E120DBC}" type="presParOf" srcId="{E61361CF-AED5-45E4-867D-449E10C076F4}" destId="{7F9A3F96-09B8-4E16-B4FA-40487226AF91}" srcOrd="0" destOrd="0" presId="urn:microsoft.com/office/officeart/2008/layout/HexagonCluster"/>
    <dgm:cxn modelId="{7FE4D10E-4E51-44CE-9867-9636A820FE76}" type="presParOf" srcId="{95BD6537-AD46-4682-BFB5-5A232C07618F}" destId="{745AA8E3-718F-48D0-98AC-F67899683081}" srcOrd="5" destOrd="0" presId="urn:microsoft.com/office/officeart/2008/layout/HexagonCluster"/>
    <dgm:cxn modelId="{DB1EC2A4-61C3-4A71-8B43-45460B917DA9}" type="presParOf" srcId="{745AA8E3-718F-48D0-98AC-F67899683081}" destId="{149E74C5-5ED2-47EA-8AFA-89C189F8CFCC}" srcOrd="0" destOrd="0" presId="urn:microsoft.com/office/officeart/2008/layout/HexagonCluster"/>
    <dgm:cxn modelId="{CA8511DA-73B6-43D5-9727-5A67B9F1EC02}" type="presParOf" srcId="{95BD6537-AD46-4682-BFB5-5A232C07618F}" destId="{DD17623C-5C42-444C-A34C-48D61D04930B}" srcOrd="6" destOrd="0" presId="urn:microsoft.com/office/officeart/2008/layout/HexagonCluster"/>
    <dgm:cxn modelId="{3729EAEE-F52C-4075-A751-85C3C845F06D}" type="presParOf" srcId="{DD17623C-5C42-444C-A34C-48D61D04930B}" destId="{C7FB4EA9-0B9F-4AC2-8DD2-2FAA4634BBFF}" srcOrd="0" destOrd="0" presId="urn:microsoft.com/office/officeart/2008/layout/HexagonCluster"/>
    <dgm:cxn modelId="{FF6E848F-AD35-485B-99C5-50AEFC4F56FA}" type="presParOf" srcId="{95BD6537-AD46-4682-BFB5-5A232C07618F}" destId="{C919B74B-EE1D-4011-B3B0-201019B98EC5}" srcOrd="7" destOrd="0" presId="urn:microsoft.com/office/officeart/2008/layout/HexagonCluster"/>
    <dgm:cxn modelId="{FA6C8A11-6381-4232-9A55-C09054CEEE79}" type="presParOf" srcId="{C919B74B-EE1D-4011-B3B0-201019B98EC5}" destId="{2DC230B3-9D8C-4652-B957-E0B007997A45}" srcOrd="0" destOrd="0" presId="urn:microsoft.com/office/officeart/2008/layout/HexagonCluster"/>
    <dgm:cxn modelId="{58628708-D3CF-42AB-9F56-A94AF426C1EB}" type="presParOf" srcId="{95BD6537-AD46-4682-BFB5-5A232C07618F}" destId="{ACCC6CF4-F85C-4556-A854-C857BD2F4179}" srcOrd="8" destOrd="0" presId="urn:microsoft.com/office/officeart/2008/layout/HexagonCluster"/>
    <dgm:cxn modelId="{8AD08FBD-9983-43EE-9198-2344182EB36E}" type="presParOf" srcId="{ACCC6CF4-F85C-4556-A854-C857BD2F4179}" destId="{7C551EE7-D95A-41C1-BA5A-87396D9D58A8}" srcOrd="0" destOrd="0" presId="urn:microsoft.com/office/officeart/2008/layout/HexagonCluster"/>
    <dgm:cxn modelId="{B4C5E32E-161D-4F41-8D48-CB1644CBF9E9}" type="presParOf" srcId="{95BD6537-AD46-4682-BFB5-5A232C07618F}" destId="{4EAAEAF6-37C0-4DFC-B2A4-62A7A6E2EFB1}" srcOrd="9" destOrd="0" presId="urn:microsoft.com/office/officeart/2008/layout/HexagonCluster"/>
    <dgm:cxn modelId="{AC3D6E25-7487-48C2-B9BA-FF3B0A0A2814}" type="presParOf" srcId="{4EAAEAF6-37C0-4DFC-B2A4-62A7A6E2EFB1}" destId="{1A1DF0B1-8517-4E17-8813-40F729A954E7}" srcOrd="0" destOrd="0" presId="urn:microsoft.com/office/officeart/2008/layout/HexagonCluster"/>
    <dgm:cxn modelId="{8AD9F632-218D-43C4-B772-DA3DD073A3C2}" type="presParOf" srcId="{95BD6537-AD46-4682-BFB5-5A232C07618F}" destId="{3476C3C3-E5DA-4B9D-9C5E-9EFDB976C31C}" srcOrd="10" destOrd="0" presId="urn:microsoft.com/office/officeart/2008/layout/HexagonCluster"/>
    <dgm:cxn modelId="{1D5B6DDC-4565-45FA-B89C-5CFD6A4DE2A5}" type="presParOf" srcId="{3476C3C3-E5DA-4B9D-9C5E-9EFDB976C31C}" destId="{D77B3782-7819-4DDB-A212-9F82A40DA92E}" srcOrd="0" destOrd="0" presId="urn:microsoft.com/office/officeart/2008/layout/HexagonCluster"/>
    <dgm:cxn modelId="{C7DE922E-8CC7-475F-9F1C-1CFC12C4DDDC}" type="presParOf" srcId="{95BD6537-AD46-4682-BFB5-5A232C07618F}" destId="{B74224B1-4B90-4129-BE6C-1B15BE59F608}" srcOrd="11" destOrd="0" presId="urn:microsoft.com/office/officeart/2008/layout/HexagonCluster"/>
    <dgm:cxn modelId="{EA285D3E-674C-4A70-92D1-36A0103EC420}" type="presParOf" srcId="{B74224B1-4B90-4129-BE6C-1B15BE59F608}" destId="{4B08F137-685C-400F-B6E8-99B494C33B5A}" srcOrd="0" destOrd="0" presId="urn:microsoft.com/office/officeart/2008/layout/HexagonCluster"/>
    <dgm:cxn modelId="{83A28EEE-A015-4738-86C6-DC1B1F37DB8A}" type="presParOf" srcId="{95BD6537-AD46-4682-BFB5-5A232C07618F}" destId="{0B5A9440-B285-4E46-9B94-7F2121DB221C}" srcOrd="12" destOrd="0" presId="urn:microsoft.com/office/officeart/2008/layout/HexagonCluster"/>
    <dgm:cxn modelId="{D6E886B2-19F1-4582-814C-1B09B4D25F7F}" type="presParOf" srcId="{0B5A9440-B285-4E46-9B94-7F2121DB221C}" destId="{F1B476D2-8F75-44C2-BFD9-A472E96047A7}" srcOrd="0" destOrd="0" presId="urn:microsoft.com/office/officeart/2008/layout/HexagonCluster"/>
    <dgm:cxn modelId="{BD2CC7A8-8AB1-441C-A91B-8E05DD6F09A2}" type="presParOf" srcId="{95BD6537-AD46-4682-BFB5-5A232C07618F}" destId="{C827A576-45AB-48D0-BCF6-97E978237B90}" srcOrd="13" destOrd="0" presId="urn:microsoft.com/office/officeart/2008/layout/HexagonCluster"/>
    <dgm:cxn modelId="{3FD34F60-A4FA-4468-A876-B713A6E4511B}" type="presParOf" srcId="{C827A576-45AB-48D0-BCF6-97E978237B90}" destId="{B4F042DE-4B0F-4BE9-8164-C118BD4BC2EC}" srcOrd="0" destOrd="0" presId="urn:microsoft.com/office/officeart/2008/layout/HexagonCluster"/>
    <dgm:cxn modelId="{DCB9B356-E328-400E-AC5A-42221C576B75}" type="presParOf" srcId="{95BD6537-AD46-4682-BFB5-5A232C07618F}" destId="{66E0103C-1B51-41F3-B45D-8108AE86ACC9}" srcOrd="14" destOrd="0" presId="urn:microsoft.com/office/officeart/2008/layout/HexagonCluster"/>
    <dgm:cxn modelId="{1CD15C8A-47CC-4BB3-A0DB-DDBF35557271}" type="presParOf" srcId="{66E0103C-1B51-41F3-B45D-8108AE86ACC9}" destId="{22DFF655-DB1A-4488-A500-3FF5EEDE92D4}" srcOrd="0" destOrd="0" presId="urn:microsoft.com/office/officeart/2008/layout/HexagonCluster"/>
    <dgm:cxn modelId="{C365B459-A637-4917-8FAD-8ACFCB5918F2}" type="presParOf" srcId="{95BD6537-AD46-4682-BFB5-5A232C07618F}" destId="{C027B8BE-50E5-4FF6-8212-E7DFD15B71BA}" srcOrd="15" destOrd="0" presId="urn:microsoft.com/office/officeart/2008/layout/HexagonCluster"/>
    <dgm:cxn modelId="{EBE55B48-0CB7-4C00-92E8-EA788C674427}" type="presParOf" srcId="{C027B8BE-50E5-4FF6-8212-E7DFD15B71BA}" destId="{43DE4D49-DE13-4179-90D4-D1CA1C135325}" srcOrd="0" destOrd="0" presId="urn:microsoft.com/office/officeart/2008/layout/HexagonCluster"/>
    <dgm:cxn modelId="{AE72CB00-80A0-41B8-B505-6CE22CAC9273}" type="presParOf" srcId="{95BD6537-AD46-4682-BFB5-5A232C07618F}" destId="{08B2AFE5-44DB-4416-9936-BC429FE05115}" srcOrd="16" destOrd="0" presId="urn:microsoft.com/office/officeart/2008/layout/HexagonCluster"/>
    <dgm:cxn modelId="{B678052F-8FCA-4026-9988-9B8606BACF27}" type="presParOf" srcId="{08B2AFE5-44DB-4416-9936-BC429FE05115}" destId="{EDA9CF5E-ECC4-44B4-BEAC-6FEDCDEFE98E}" srcOrd="0" destOrd="0" presId="urn:microsoft.com/office/officeart/2008/layout/HexagonCluster"/>
    <dgm:cxn modelId="{B87F5F3E-0EB3-4A3E-B594-4115FD4B4E92}" type="presParOf" srcId="{95BD6537-AD46-4682-BFB5-5A232C07618F}" destId="{C246A295-DD20-475D-8499-2BE604EA283F}" srcOrd="17" destOrd="0" presId="urn:microsoft.com/office/officeart/2008/layout/HexagonCluster"/>
    <dgm:cxn modelId="{DB86B7EB-6F5B-4600-8EBF-212A7DC54543}" type="presParOf" srcId="{C246A295-DD20-475D-8499-2BE604EA283F}" destId="{DFB6824B-5FBE-4FE8-99AD-6E61979A4054}" srcOrd="0" destOrd="0" presId="urn:microsoft.com/office/officeart/2008/layout/HexagonCluster"/>
    <dgm:cxn modelId="{941D6126-AC65-419C-AEF8-39ED29A45B62}" type="presParOf" srcId="{95BD6537-AD46-4682-BFB5-5A232C07618F}" destId="{1BC749D7-8608-468A-9759-BF5B00715AC6}" srcOrd="18" destOrd="0" presId="urn:microsoft.com/office/officeart/2008/layout/HexagonCluster"/>
    <dgm:cxn modelId="{3DD16688-62A2-4358-A236-26E1932EFC07}" type="presParOf" srcId="{1BC749D7-8608-468A-9759-BF5B00715AC6}" destId="{4BA6DF58-7B46-42F5-B0CF-AB03C7DA2C06}" srcOrd="0" destOrd="0" presId="urn:microsoft.com/office/officeart/2008/layout/HexagonCluster"/>
    <dgm:cxn modelId="{BCB78A5D-F3E4-4819-B91C-0EFE06B313CC}" type="presParOf" srcId="{95BD6537-AD46-4682-BFB5-5A232C07618F}" destId="{04D7ABEB-8AA7-4F94-9F75-2CAA56D3FEC5}" srcOrd="19" destOrd="0" presId="urn:microsoft.com/office/officeart/2008/layout/HexagonCluster"/>
    <dgm:cxn modelId="{7E8FF822-0C61-4107-8618-2A5B7B07661A}" type="presParOf" srcId="{04D7ABEB-8AA7-4F94-9F75-2CAA56D3FEC5}" destId="{B34FA133-9640-4EE8-9614-7BDDEACCF298}" srcOrd="0" destOrd="0" presId="urn:microsoft.com/office/officeart/2008/layout/HexagonCluster"/>
    <dgm:cxn modelId="{F97491B0-D414-4EBD-A7F1-0AFD2C8EDC52}" type="presParOf" srcId="{95BD6537-AD46-4682-BFB5-5A232C07618F}" destId="{60A83DBA-B8AC-4B22-89DD-ED8A1B813FAA}" srcOrd="20" destOrd="0" presId="urn:microsoft.com/office/officeart/2008/layout/HexagonCluster"/>
    <dgm:cxn modelId="{92786A11-FBF0-4A11-8A7E-C1DD7BA6DBA0}" type="presParOf" srcId="{60A83DBA-B8AC-4B22-89DD-ED8A1B813FAA}" destId="{26A10C9E-BE59-47F9-A7D9-0ECAC2AF05E1}" srcOrd="0" destOrd="0" presId="urn:microsoft.com/office/officeart/2008/layout/HexagonCluster"/>
    <dgm:cxn modelId="{08F89898-FF15-4C27-AD4E-6AF842923EB5}" type="presParOf" srcId="{95BD6537-AD46-4682-BFB5-5A232C07618F}" destId="{3734E899-E8D9-4B38-9B2D-C4B7C9B9026F}" srcOrd="21" destOrd="0" presId="urn:microsoft.com/office/officeart/2008/layout/HexagonCluster"/>
    <dgm:cxn modelId="{E90D56EF-B3AA-4D4D-8259-53418E23DF1D}" type="presParOf" srcId="{3734E899-E8D9-4B38-9B2D-C4B7C9B9026F}" destId="{7B5C07B8-5D35-451B-A94E-797A850D7F75}" srcOrd="0" destOrd="0" presId="urn:microsoft.com/office/officeart/2008/layout/HexagonCluster"/>
    <dgm:cxn modelId="{A6B8D84E-DF69-44D7-8550-381C9CDF085C}" type="presParOf" srcId="{95BD6537-AD46-4682-BFB5-5A232C07618F}" destId="{4E8CCBD7-0074-4FA4-BB0A-79A254A7C18A}" srcOrd="22" destOrd="0" presId="urn:microsoft.com/office/officeart/2008/layout/HexagonCluster"/>
    <dgm:cxn modelId="{6E1E2406-1218-47E3-A6ED-912516007B9C}" type="presParOf" srcId="{4E8CCBD7-0074-4FA4-BB0A-79A254A7C18A}" destId="{28937E08-CB5C-4107-8154-A1B0820216B8}" srcOrd="0" destOrd="0" presId="urn:microsoft.com/office/officeart/2008/layout/HexagonCluster"/>
    <dgm:cxn modelId="{663D2ED5-9687-4C21-9958-53650928B699}" type="presParOf" srcId="{95BD6537-AD46-4682-BFB5-5A232C07618F}" destId="{90C57D55-F7C1-4932-ADFC-0835DAE08FDD}" srcOrd="23" destOrd="0" presId="urn:microsoft.com/office/officeart/2008/layout/HexagonCluster"/>
    <dgm:cxn modelId="{4BF6EB8C-EB60-4365-9AF5-6A8ECE19B8CE}" type="presParOf" srcId="{90C57D55-F7C1-4932-ADFC-0835DAE08FDD}" destId="{A73BD8EF-CB1D-4D6B-823E-84C27994584C}" srcOrd="0" destOrd="0" presId="urn:microsoft.com/office/officeart/2008/layout/HexagonCluster"/>
    <dgm:cxn modelId="{E43BF7CA-A1EF-4AB2-8CCD-A83586E92518}" type="presParOf" srcId="{95BD6537-AD46-4682-BFB5-5A232C07618F}" destId="{C92BCA55-2EC3-4B1F-BE4F-FE1F41D4BBA7}" srcOrd="24" destOrd="0" presId="urn:microsoft.com/office/officeart/2008/layout/HexagonCluster"/>
    <dgm:cxn modelId="{D1024C9F-8054-499F-972C-2B87E7150EB0}" type="presParOf" srcId="{C92BCA55-2EC3-4B1F-BE4F-FE1F41D4BBA7}" destId="{9A74DB44-FCB2-46A1-BD20-314CD31FBA66}" srcOrd="0" destOrd="0" presId="urn:microsoft.com/office/officeart/2008/layout/HexagonCluster"/>
    <dgm:cxn modelId="{276E8AD7-4B67-4A90-9E0B-ECB6375078C7}" type="presParOf" srcId="{95BD6537-AD46-4682-BFB5-5A232C07618F}" destId="{BD6F97BF-7FDC-4A89-B520-33F0D2A8EAD8}" srcOrd="25" destOrd="0" presId="urn:microsoft.com/office/officeart/2008/layout/HexagonCluster"/>
    <dgm:cxn modelId="{CC884E2C-CF3D-45FB-9046-00932F15736B}" type="presParOf" srcId="{BD6F97BF-7FDC-4A89-B520-33F0D2A8EAD8}" destId="{9A58D1AD-2A7C-4C93-AA67-391D4494603D}" srcOrd="0" destOrd="0" presId="urn:microsoft.com/office/officeart/2008/layout/HexagonCluster"/>
    <dgm:cxn modelId="{20CC1E1E-F4FD-47EE-9FF3-3D852F61A17E}" type="presParOf" srcId="{95BD6537-AD46-4682-BFB5-5A232C07618F}" destId="{1829A89A-F83E-4A5B-803D-530F45AE6F49}" srcOrd="26" destOrd="0" presId="urn:microsoft.com/office/officeart/2008/layout/HexagonCluster"/>
    <dgm:cxn modelId="{B4EBA592-4C23-4C72-A73D-FE4953287E1B}" type="presParOf" srcId="{1829A89A-F83E-4A5B-803D-530F45AE6F49}" destId="{9F74BBD6-CC65-4678-8831-E12326C6E8D4}" srcOrd="0" destOrd="0" presId="urn:microsoft.com/office/officeart/2008/layout/HexagonCluster"/>
    <dgm:cxn modelId="{66B0FF32-C12C-4FD9-9F77-90EA981E2231}" type="presParOf" srcId="{95BD6537-AD46-4682-BFB5-5A232C07618F}" destId="{8C82042E-89D5-48A8-9A7A-AFD2C874350A}" srcOrd="27" destOrd="0" presId="urn:microsoft.com/office/officeart/2008/layout/HexagonCluster"/>
    <dgm:cxn modelId="{8C2E279A-29C3-4737-B497-31AE7C992CEA}" type="presParOf" srcId="{8C82042E-89D5-48A8-9A7A-AFD2C874350A}" destId="{4D5CB51D-C0C6-4C92-BDD5-ABC6B91CDF5A}" srcOrd="0" destOrd="0" presId="urn:microsoft.com/office/officeart/2008/layout/HexagonCluster"/>
    <dgm:cxn modelId="{726950D9-125F-42FB-906D-91905706F1A1}" type="presParOf" srcId="{95BD6537-AD46-4682-BFB5-5A232C07618F}" destId="{14ABA129-5F73-43C8-890E-F18FC27816B5}" srcOrd="28" destOrd="0" presId="urn:microsoft.com/office/officeart/2008/layout/HexagonCluster"/>
    <dgm:cxn modelId="{42E12F58-2162-4662-9439-39A6773CE9AE}" type="presParOf" srcId="{14ABA129-5F73-43C8-890E-F18FC27816B5}" destId="{36687DFC-A67D-43DE-BC7E-D6B17E51F735}" srcOrd="0" destOrd="0" presId="urn:microsoft.com/office/officeart/2008/layout/HexagonCluster"/>
    <dgm:cxn modelId="{D1A6B49F-816F-4F0C-A506-170462D968FD}" type="presParOf" srcId="{95BD6537-AD46-4682-BFB5-5A232C07618F}" destId="{55A980F3-B2DF-4618-B249-D098DD008657}" srcOrd="29" destOrd="0" presId="urn:microsoft.com/office/officeart/2008/layout/HexagonCluster"/>
    <dgm:cxn modelId="{DB8D29EE-CF24-491A-9503-C80103BE3F50}" type="presParOf" srcId="{55A980F3-B2DF-4618-B249-D098DD008657}" destId="{C668D29C-0FA2-49A1-8248-DDF28E7FDD19}" srcOrd="0" destOrd="0" presId="urn:microsoft.com/office/officeart/2008/layout/HexagonCluster"/>
    <dgm:cxn modelId="{2DBB4B5B-39BD-463E-BD80-8C9A8E556257}" type="presParOf" srcId="{95BD6537-AD46-4682-BFB5-5A232C07618F}" destId="{B83742A2-AD4D-495C-A481-756AF2695D7C}" srcOrd="30" destOrd="0" presId="urn:microsoft.com/office/officeart/2008/layout/HexagonCluster"/>
    <dgm:cxn modelId="{5AE03252-A4B5-4C17-A1A3-CEB7D47529FA}" type="presParOf" srcId="{B83742A2-AD4D-495C-A481-756AF2695D7C}" destId="{0D908D86-6338-448D-8002-6C71FBCE8B64}" srcOrd="0" destOrd="0" presId="urn:microsoft.com/office/officeart/2008/layout/HexagonCluster"/>
    <dgm:cxn modelId="{B478034A-16E1-4F36-8EA4-1636EBC2FC97}" type="presParOf" srcId="{95BD6537-AD46-4682-BFB5-5A232C07618F}" destId="{8947CB1E-FB72-4E99-996F-F67340BD4CCE}" srcOrd="31" destOrd="0" presId="urn:microsoft.com/office/officeart/2008/layout/HexagonCluster"/>
    <dgm:cxn modelId="{A466AF48-7FD6-461D-A22E-76DB9D4CDAED}" type="presParOf" srcId="{8947CB1E-FB72-4E99-996F-F67340BD4CCE}" destId="{FC830F23-DB49-4E07-9DF7-531A87CBDF7A}" srcOrd="0" destOrd="0" presId="urn:microsoft.com/office/officeart/2008/layout/HexagonCluster"/>
    <dgm:cxn modelId="{1F5E628C-6D8C-418D-97E8-45E37E46C4D5}" type="presParOf" srcId="{95BD6537-AD46-4682-BFB5-5A232C07618F}" destId="{CC9FF406-1E07-4435-9F5C-4018477574D1}" srcOrd="32" destOrd="0" presId="urn:microsoft.com/office/officeart/2008/layout/HexagonCluster"/>
    <dgm:cxn modelId="{A8DC7D51-F255-41CF-B574-E383B06CDEA9}" type="presParOf" srcId="{CC9FF406-1E07-4435-9F5C-4018477574D1}" destId="{36C2D04A-215B-402C-805F-4C7C5835C735}" srcOrd="0" destOrd="0" presId="urn:microsoft.com/office/officeart/2008/layout/HexagonCluster"/>
    <dgm:cxn modelId="{FE0A49A6-ABAB-4790-A8C2-88873ABDF6EB}" type="presParOf" srcId="{95BD6537-AD46-4682-BFB5-5A232C07618F}" destId="{548E304B-D276-4880-BD0F-A0D9814133A4}" srcOrd="33" destOrd="0" presId="urn:microsoft.com/office/officeart/2008/layout/HexagonCluster"/>
    <dgm:cxn modelId="{0EF6BA01-A566-47DB-BA88-EAAC0DE538B8}" type="presParOf" srcId="{548E304B-D276-4880-BD0F-A0D9814133A4}" destId="{E533E7AC-5B4F-4ED2-B76E-1A49868E8BDC}" srcOrd="0" destOrd="0" presId="urn:microsoft.com/office/officeart/2008/layout/HexagonCluster"/>
    <dgm:cxn modelId="{ADE05C21-00BA-48E8-AEE2-F1138363B0CC}" type="presParOf" srcId="{95BD6537-AD46-4682-BFB5-5A232C07618F}" destId="{D7F838BD-5783-41BC-8059-761A522A52D4}" srcOrd="34" destOrd="0" presId="urn:microsoft.com/office/officeart/2008/layout/HexagonCluster"/>
    <dgm:cxn modelId="{5C96AC77-7325-49F0-AC7D-F563A2F28BB3}" type="presParOf" srcId="{D7F838BD-5783-41BC-8059-761A522A52D4}" destId="{7C94B6BF-D9B1-4724-B352-E3D7162A2863}" srcOrd="0" destOrd="0" presId="urn:microsoft.com/office/officeart/2008/layout/HexagonCluster"/>
    <dgm:cxn modelId="{3F341FC9-6DF0-4499-99A0-DF84873D9F02}" type="presParOf" srcId="{95BD6537-AD46-4682-BFB5-5A232C07618F}" destId="{1BD2D50C-36A7-4C3A-8758-F84F74D0D0F8}" srcOrd="35" destOrd="0" presId="urn:microsoft.com/office/officeart/2008/layout/HexagonCluster"/>
    <dgm:cxn modelId="{8DA28B1C-ADC8-4A94-BC76-41FD7964279E}" type="presParOf" srcId="{1BD2D50C-36A7-4C3A-8758-F84F74D0D0F8}" destId="{093C5DB6-771E-4E72-B568-15800B437861}" srcOrd="0" destOrd="0" presId="urn:microsoft.com/office/officeart/2008/layout/HexagonCluster"/>
    <dgm:cxn modelId="{B96950CB-900C-44D7-8160-E45917C59486}" type="presParOf" srcId="{95BD6537-AD46-4682-BFB5-5A232C07618F}" destId="{349FABE6-E0BC-42C0-82F5-2402785E7BAB}" srcOrd="36" destOrd="0" presId="urn:microsoft.com/office/officeart/2008/layout/HexagonCluster"/>
    <dgm:cxn modelId="{9B603079-99E6-4693-9683-A249092709CD}" type="presParOf" srcId="{349FABE6-E0BC-42C0-82F5-2402785E7BAB}" destId="{61E72A6B-3B2D-413C-901D-0EDD7F5B824F}" srcOrd="0" destOrd="0" presId="urn:microsoft.com/office/officeart/2008/layout/HexagonCluster"/>
    <dgm:cxn modelId="{26B6110A-51BE-4BCC-87CF-391F909BEAD5}" type="presParOf" srcId="{95BD6537-AD46-4682-BFB5-5A232C07618F}" destId="{B53F6683-826B-4235-B778-03446A1D1AE6}" srcOrd="37" destOrd="0" presId="urn:microsoft.com/office/officeart/2008/layout/HexagonCluster"/>
    <dgm:cxn modelId="{C3224F0F-E5FC-461D-9504-ED434E52E9BC}" type="presParOf" srcId="{B53F6683-826B-4235-B778-03446A1D1AE6}" destId="{3BFFA591-C056-4773-8479-9C069F1D741A}" srcOrd="0" destOrd="0" presId="urn:microsoft.com/office/officeart/2008/layout/HexagonCluster"/>
    <dgm:cxn modelId="{17913162-5F77-4437-9EC3-3896FE164AF3}" type="presParOf" srcId="{95BD6537-AD46-4682-BFB5-5A232C07618F}" destId="{3AFAC112-3080-4DBD-A21F-794CC22DDE02}" srcOrd="38" destOrd="0" presId="urn:microsoft.com/office/officeart/2008/layout/HexagonCluster"/>
    <dgm:cxn modelId="{4DE29F03-9BAD-4DF6-AFC7-C76A8C85243E}" type="presParOf" srcId="{3AFAC112-3080-4DBD-A21F-794CC22DDE02}" destId="{E30AD6C4-5A84-4E46-8003-E5C77ABA6A19}" srcOrd="0" destOrd="0" presId="urn:microsoft.com/office/officeart/2008/layout/HexagonCluster"/>
    <dgm:cxn modelId="{DB51B089-93B0-4B00-8EE8-DE1EDB87C99C}" type="presParOf" srcId="{95BD6537-AD46-4682-BFB5-5A232C07618F}" destId="{FC60E6AE-912F-4DFD-84AA-9660A91E90F7}" srcOrd="39" destOrd="0" presId="urn:microsoft.com/office/officeart/2008/layout/HexagonCluster"/>
    <dgm:cxn modelId="{51FAF156-CBD5-4A87-B1A0-1DC49D9AF794}" type="presParOf" srcId="{FC60E6AE-912F-4DFD-84AA-9660A91E90F7}" destId="{C7C89B26-D845-46D5-BC48-EE9A92A2CEAD}" srcOrd="0" destOrd="0" presId="urn:microsoft.com/office/officeart/2008/layout/HexagonCluster"/>
    <dgm:cxn modelId="{A8B9C8E4-70C0-4318-8EE2-0AB0CBDEA29F}" type="presParOf" srcId="{95BD6537-AD46-4682-BFB5-5A232C07618F}" destId="{E30D1172-BEFD-4E46-825C-22CC62EAF3BF}" srcOrd="40" destOrd="0" presId="urn:microsoft.com/office/officeart/2008/layout/HexagonCluster"/>
    <dgm:cxn modelId="{327065B9-025A-4DDA-9841-04E211B2F10D}" type="presParOf" srcId="{E30D1172-BEFD-4E46-825C-22CC62EAF3BF}" destId="{5150BE14-F96F-4FEE-A9AD-12E47AA34009}" srcOrd="0" destOrd="0" presId="urn:microsoft.com/office/officeart/2008/layout/HexagonCluster"/>
    <dgm:cxn modelId="{625E9EAC-9EEC-4A02-A445-ED3E04A0D0C1}" type="presParOf" srcId="{95BD6537-AD46-4682-BFB5-5A232C07618F}" destId="{961F80A2-62F0-4C0C-96AC-347FA92F1055}" srcOrd="41" destOrd="0" presId="urn:microsoft.com/office/officeart/2008/layout/HexagonCluster"/>
    <dgm:cxn modelId="{90DF4B1A-410D-4BD7-94F4-9ADA9C438686}" type="presParOf" srcId="{961F80A2-62F0-4C0C-96AC-347FA92F1055}" destId="{65B2A4E6-8368-4982-B3F6-28039E1D9696}" srcOrd="0" destOrd="0" presId="urn:microsoft.com/office/officeart/2008/layout/HexagonCluster"/>
    <dgm:cxn modelId="{EEAB3858-07F8-483C-961F-3596DDB9F5DE}" type="presParOf" srcId="{95BD6537-AD46-4682-BFB5-5A232C07618F}" destId="{87EA02D7-0B26-4E40-8239-BE4444F6D21C}" srcOrd="42" destOrd="0" presId="urn:microsoft.com/office/officeart/2008/layout/HexagonCluster"/>
    <dgm:cxn modelId="{BFF2E29D-1BAB-4F65-AC41-0D18CE18C8FE}" type="presParOf" srcId="{87EA02D7-0B26-4E40-8239-BE4444F6D21C}" destId="{E2690230-EA90-4C99-B781-EE9B09F6B620}" srcOrd="0" destOrd="0" presId="urn:microsoft.com/office/officeart/2008/layout/HexagonCluster"/>
    <dgm:cxn modelId="{F2DED796-32B1-411E-B67C-CCCB05C04CD6}" type="presParOf" srcId="{95BD6537-AD46-4682-BFB5-5A232C07618F}" destId="{1DC804F5-F2B8-4902-ABA8-39C285835471}" srcOrd="43" destOrd="0" presId="urn:microsoft.com/office/officeart/2008/layout/HexagonCluster"/>
    <dgm:cxn modelId="{E9B5BED8-4C8C-437A-BF51-C534D8E0C212}" type="presParOf" srcId="{1DC804F5-F2B8-4902-ABA8-39C285835471}" destId="{A5F69AC8-5CB0-4696-9F6A-D49320AC2DED}" srcOrd="0" destOrd="0" presId="urn:microsoft.com/office/officeart/2008/layout/HexagonCluster"/>
    <dgm:cxn modelId="{49CEE28C-E451-40A6-A51C-106945735983}" type="presParOf" srcId="{95BD6537-AD46-4682-BFB5-5A232C07618F}" destId="{5C5C1DE6-C4A9-43C8-9D11-A90D16530842}" srcOrd="44" destOrd="0" presId="urn:microsoft.com/office/officeart/2008/layout/HexagonCluster"/>
    <dgm:cxn modelId="{377B6161-D695-4D67-9AD8-B02D4930961E}" type="presParOf" srcId="{5C5C1DE6-C4A9-43C8-9D11-A90D16530842}" destId="{36865C94-8D92-4DCE-960F-6ECE3138648A}" srcOrd="0" destOrd="0" presId="urn:microsoft.com/office/officeart/2008/layout/HexagonCluster"/>
    <dgm:cxn modelId="{77B49B35-C83E-4E3D-8CAD-1C1C95554E86}" type="presParOf" srcId="{95BD6537-AD46-4682-BFB5-5A232C07618F}" destId="{172FB7C9-A020-4220-BE3F-DA7AE68D0429}" srcOrd="45" destOrd="0" presId="urn:microsoft.com/office/officeart/2008/layout/HexagonCluster"/>
    <dgm:cxn modelId="{5A929D09-BE1B-406B-8588-8B1A47E8501B}" type="presParOf" srcId="{172FB7C9-A020-4220-BE3F-DA7AE68D0429}" destId="{F642FAB2-2CE2-4B7B-B6DC-5DCCCD208407}" srcOrd="0" destOrd="0" presId="urn:microsoft.com/office/officeart/2008/layout/HexagonCluster"/>
    <dgm:cxn modelId="{149FA688-5DA3-419A-A695-89A77AEEC3FE}" type="presParOf" srcId="{95BD6537-AD46-4682-BFB5-5A232C07618F}" destId="{FCCE8FB9-BF85-42E8-8BF4-6D86E1B9ADC9}" srcOrd="46" destOrd="0" presId="urn:microsoft.com/office/officeart/2008/layout/HexagonCluster"/>
    <dgm:cxn modelId="{5216C6B9-C1CF-4208-86AF-6E52881DC1A9}" type="presParOf" srcId="{FCCE8FB9-BF85-42E8-8BF4-6D86E1B9ADC9}" destId="{DCBC6982-6090-4B20-9E6A-10C3FDD5AE43}" srcOrd="0" destOrd="0" presId="urn:microsoft.com/office/officeart/2008/layout/HexagonCluster"/>
    <dgm:cxn modelId="{663663FB-7A70-4576-9EAA-68691BA6C425}" type="presParOf" srcId="{95BD6537-AD46-4682-BFB5-5A232C07618F}" destId="{D3D5C479-A32B-4D26-A761-40492962B5ED}" srcOrd="47" destOrd="0" presId="urn:microsoft.com/office/officeart/2008/layout/HexagonCluster"/>
    <dgm:cxn modelId="{5C26801A-56E7-43F0-B841-FEB33F7E1594}" type="presParOf" srcId="{D3D5C479-A32B-4D26-A761-40492962B5ED}" destId="{2CE9E653-194B-4B00-8392-A05AE2758DA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82D37-3C42-4E51-AF36-C813A5B25348}">
      <dsp:nvSpPr>
        <dsp:cNvPr id="0" name=""/>
        <dsp:cNvSpPr/>
      </dsp:nvSpPr>
      <dsp:spPr>
        <a:xfrm>
          <a:off x="2507123" y="148119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Web / Mobile Financial reports</a:t>
          </a:r>
          <a:endParaRPr lang="en-AU" sz="800" kern="1200" dirty="0"/>
        </a:p>
      </dsp:txBody>
      <dsp:txXfrm>
        <a:off x="2667973" y="1619276"/>
        <a:ext cx="716909" cy="615427"/>
      </dsp:txXfrm>
    </dsp:sp>
    <dsp:sp modelId="{FEF7A9A4-0BD4-4BF5-A8AB-E001331A44E0}">
      <dsp:nvSpPr>
        <dsp:cNvPr id="0" name=""/>
        <dsp:cNvSpPr/>
      </dsp:nvSpPr>
      <dsp:spPr>
        <a:xfrm>
          <a:off x="2531904" y="1879778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C5881-265F-4458-AB92-E0B176EE7D97}">
      <dsp:nvSpPr>
        <dsp:cNvPr id="0" name=""/>
        <dsp:cNvSpPr/>
      </dsp:nvSpPr>
      <dsp:spPr>
        <a:xfrm>
          <a:off x="1613554" y="988623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4429F-06FE-4B1C-86C1-DB9311641FAD}">
      <dsp:nvSpPr>
        <dsp:cNvPr id="0" name=""/>
        <dsp:cNvSpPr/>
      </dsp:nvSpPr>
      <dsp:spPr>
        <a:xfrm>
          <a:off x="2324911" y="1761421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9A3F96-09B8-4E16-B4FA-40487226AF91}">
      <dsp:nvSpPr>
        <dsp:cNvPr id="0" name=""/>
        <dsp:cNvSpPr/>
      </dsp:nvSpPr>
      <dsp:spPr>
        <a:xfrm>
          <a:off x="3400692" y="985578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MS-Office integrated reporting</a:t>
          </a:r>
          <a:endParaRPr lang="en-AU" sz="800" kern="1200"/>
        </a:p>
      </dsp:txBody>
      <dsp:txXfrm>
        <a:off x="3561542" y="1123659"/>
        <a:ext cx="716909" cy="615427"/>
      </dsp:txXfrm>
    </dsp:sp>
    <dsp:sp modelId="{149E74C5-5ED2-47EA-8AFA-89C189F8CFCC}">
      <dsp:nvSpPr>
        <dsp:cNvPr id="0" name=""/>
        <dsp:cNvSpPr/>
      </dsp:nvSpPr>
      <dsp:spPr>
        <a:xfrm>
          <a:off x="4114964" y="175707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B4EA9-0B9F-4AC2-8DD2-2FAA4634BBFF}">
      <dsp:nvSpPr>
        <dsp:cNvPr id="0" name=""/>
        <dsp:cNvSpPr/>
      </dsp:nvSpPr>
      <dsp:spPr>
        <a:xfrm>
          <a:off x="4293532" y="1479454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230B3-9D8C-4652-B957-E0B007997A45}">
      <dsp:nvSpPr>
        <dsp:cNvPr id="0" name=""/>
        <dsp:cNvSpPr/>
      </dsp:nvSpPr>
      <dsp:spPr>
        <a:xfrm>
          <a:off x="4319042" y="1876296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51EE7-D95A-41C1-BA5A-87396D9D58A8}">
      <dsp:nvSpPr>
        <dsp:cNvPr id="0" name=""/>
        <dsp:cNvSpPr/>
      </dsp:nvSpPr>
      <dsp:spPr>
        <a:xfrm>
          <a:off x="2507123" y="495617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Author reports in excel</a:t>
          </a:r>
          <a:endParaRPr lang="en-AU" sz="800" kern="1200"/>
        </a:p>
      </dsp:txBody>
      <dsp:txXfrm>
        <a:off x="2667973" y="633698"/>
        <a:ext cx="716909" cy="615427"/>
      </dsp:txXfrm>
    </dsp:sp>
    <dsp:sp modelId="{1A1DF0B1-8517-4E17-8813-40F729A954E7}">
      <dsp:nvSpPr>
        <dsp:cNvPr id="0" name=""/>
        <dsp:cNvSpPr/>
      </dsp:nvSpPr>
      <dsp:spPr>
        <a:xfrm>
          <a:off x="3214107" y="507801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7B3782-7819-4DDB-A212-9F82A40DA92E}">
      <dsp:nvSpPr>
        <dsp:cNvPr id="0" name=""/>
        <dsp:cNvSpPr/>
      </dsp:nvSpPr>
      <dsp:spPr>
        <a:xfrm>
          <a:off x="3400692" y="0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8F137-685C-400F-B6E8-99B494C33B5A}">
      <dsp:nvSpPr>
        <dsp:cNvPr id="0" name=""/>
        <dsp:cNvSpPr/>
      </dsp:nvSpPr>
      <dsp:spPr>
        <a:xfrm>
          <a:off x="3429846" y="395101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476D2-8F75-44C2-BFD9-A472E96047A7}">
      <dsp:nvSpPr>
        <dsp:cNvPr id="0" name=""/>
        <dsp:cNvSpPr/>
      </dsp:nvSpPr>
      <dsp:spPr>
        <a:xfrm>
          <a:off x="4293532" y="493876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Planning &amp; Forecasting</a:t>
          </a:r>
          <a:endParaRPr lang="en-AU" sz="800" kern="1200" dirty="0"/>
        </a:p>
      </dsp:txBody>
      <dsp:txXfrm>
        <a:off x="4454382" y="631957"/>
        <a:ext cx="716909" cy="615427"/>
      </dsp:txXfrm>
    </dsp:sp>
    <dsp:sp modelId="{B4F042DE-4B0F-4BE9-8164-C118BD4BC2EC}">
      <dsp:nvSpPr>
        <dsp:cNvPr id="0" name=""/>
        <dsp:cNvSpPr/>
      </dsp:nvSpPr>
      <dsp:spPr>
        <a:xfrm>
          <a:off x="5192203" y="888543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FF655-DB1A-4488-A500-3FF5EEDE92D4}">
      <dsp:nvSpPr>
        <dsp:cNvPr id="0" name=""/>
        <dsp:cNvSpPr/>
      </dsp:nvSpPr>
      <dsp:spPr>
        <a:xfrm>
          <a:off x="5187101" y="995151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E4D49-DE13-4179-90D4-D1CA1C135325}">
      <dsp:nvSpPr>
        <dsp:cNvPr id="0" name=""/>
        <dsp:cNvSpPr/>
      </dsp:nvSpPr>
      <dsp:spPr>
        <a:xfrm>
          <a:off x="5389721" y="1010815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9CF5E-ECC4-44B4-BEAC-6FEDCDEFE98E}">
      <dsp:nvSpPr>
        <dsp:cNvPr id="0" name=""/>
        <dsp:cNvSpPr/>
      </dsp:nvSpPr>
      <dsp:spPr>
        <a:xfrm>
          <a:off x="5187101" y="9572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Month End reporting</a:t>
          </a:r>
          <a:endParaRPr lang="en-AU" sz="800" kern="1200"/>
        </a:p>
      </dsp:txBody>
      <dsp:txXfrm>
        <a:off x="5347951" y="147653"/>
        <a:ext cx="716909" cy="615427"/>
      </dsp:txXfrm>
    </dsp:sp>
    <dsp:sp modelId="{DFB6824B-5FBE-4FE8-99AD-6E61979A4054}">
      <dsp:nvSpPr>
        <dsp:cNvPr id="0" name=""/>
        <dsp:cNvSpPr/>
      </dsp:nvSpPr>
      <dsp:spPr>
        <a:xfrm>
          <a:off x="6085772" y="409025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6DF58-7B46-42F5-B0CF-AB03C7DA2C06}">
      <dsp:nvSpPr>
        <dsp:cNvPr id="0" name=""/>
        <dsp:cNvSpPr/>
      </dsp:nvSpPr>
      <dsp:spPr>
        <a:xfrm>
          <a:off x="6080670" y="506930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FA133-9640-4EE8-9614-7BDDEACCF298}">
      <dsp:nvSpPr>
        <dsp:cNvPr id="0" name=""/>
        <dsp:cNvSpPr/>
      </dsp:nvSpPr>
      <dsp:spPr>
        <a:xfrm>
          <a:off x="6287663" y="526511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10C9E-BE59-47F9-A7D9-0ECAC2AF05E1}">
      <dsp:nvSpPr>
        <dsp:cNvPr id="0" name=""/>
        <dsp:cNvSpPr/>
      </dsp:nvSpPr>
      <dsp:spPr>
        <a:xfrm>
          <a:off x="6080670" y="1490768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800" kern="1200" smtClean="0"/>
            <a:t>Report preparation – Build once use forever – Automate</a:t>
          </a:r>
          <a:endParaRPr lang="en-AU" sz="800" kern="1200"/>
        </a:p>
      </dsp:txBody>
      <dsp:txXfrm>
        <a:off x="6241520" y="1628849"/>
        <a:ext cx="716909" cy="615427"/>
      </dsp:txXfrm>
    </dsp:sp>
    <dsp:sp modelId="{7B5C07B8-5D35-451B-A94E-797A850D7F75}">
      <dsp:nvSpPr>
        <dsp:cNvPr id="0" name=""/>
        <dsp:cNvSpPr/>
      </dsp:nvSpPr>
      <dsp:spPr>
        <a:xfrm>
          <a:off x="6286206" y="2271833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937E08-CB5C-4107-8154-A1B0820216B8}">
      <dsp:nvSpPr>
        <dsp:cNvPr id="0" name=""/>
        <dsp:cNvSpPr/>
      </dsp:nvSpPr>
      <dsp:spPr>
        <a:xfrm>
          <a:off x="5187101" y="1978988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BD8EF-CB1D-4D6B-823E-84C27994584C}">
      <dsp:nvSpPr>
        <dsp:cNvPr id="0" name=""/>
        <dsp:cNvSpPr/>
      </dsp:nvSpPr>
      <dsp:spPr>
        <a:xfrm>
          <a:off x="6093789" y="2370173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4DB44-FCB2-46A1-BD20-314CD31FBA66}">
      <dsp:nvSpPr>
        <dsp:cNvPr id="0" name=""/>
        <dsp:cNvSpPr/>
      </dsp:nvSpPr>
      <dsp:spPr>
        <a:xfrm>
          <a:off x="3399963" y="1973331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HR Reporting</a:t>
          </a:r>
          <a:endParaRPr lang="en-AU" sz="800" kern="1200" dirty="0"/>
        </a:p>
      </dsp:txBody>
      <dsp:txXfrm>
        <a:off x="3560813" y="2111412"/>
        <a:ext cx="716909" cy="615427"/>
      </dsp:txXfrm>
    </dsp:sp>
    <dsp:sp modelId="{9A58D1AD-2A7C-4C93-AA67-391D4494603D}">
      <dsp:nvSpPr>
        <dsp:cNvPr id="0" name=""/>
        <dsp:cNvSpPr/>
      </dsp:nvSpPr>
      <dsp:spPr>
        <a:xfrm>
          <a:off x="3429117" y="2368433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74BBD6-CC65-4678-8831-E12326C6E8D4}">
      <dsp:nvSpPr>
        <dsp:cNvPr id="0" name=""/>
        <dsp:cNvSpPr/>
      </dsp:nvSpPr>
      <dsp:spPr>
        <a:xfrm>
          <a:off x="2506394" y="2468949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B51D-C0C6-4C92-BDD5-ABC6B91CDF5A}">
      <dsp:nvSpPr>
        <dsp:cNvPr id="0" name=""/>
        <dsp:cNvSpPr/>
      </dsp:nvSpPr>
      <dsp:spPr>
        <a:xfrm>
          <a:off x="3213378" y="2481568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87DFC-A67D-43DE-BC7E-D6B17E51F735}">
      <dsp:nvSpPr>
        <dsp:cNvPr id="0" name=""/>
        <dsp:cNvSpPr/>
      </dsp:nvSpPr>
      <dsp:spPr>
        <a:xfrm>
          <a:off x="6969866" y="1990302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Executive reports</a:t>
          </a:r>
          <a:endParaRPr lang="en-AU" sz="800" kern="1200" dirty="0"/>
        </a:p>
      </dsp:txBody>
      <dsp:txXfrm>
        <a:off x="7130716" y="2128383"/>
        <a:ext cx="716909" cy="615427"/>
      </dsp:txXfrm>
    </dsp:sp>
    <dsp:sp modelId="{C668D29C-0FA2-49A1-8248-DDF28E7FDD19}">
      <dsp:nvSpPr>
        <dsp:cNvPr id="0" name=""/>
        <dsp:cNvSpPr/>
      </dsp:nvSpPr>
      <dsp:spPr>
        <a:xfrm>
          <a:off x="7175402" y="2771367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08D86-6338-448D-8002-6C71FBCE8B64}">
      <dsp:nvSpPr>
        <dsp:cNvPr id="0" name=""/>
        <dsp:cNvSpPr/>
      </dsp:nvSpPr>
      <dsp:spPr>
        <a:xfrm>
          <a:off x="6076297" y="2478522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30F23-DB49-4E07-9DF7-531A87CBDF7A}">
      <dsp:nvSpPr>
        <dsp:cNvPr id="0" name=""/>
        <dsp:cNvSpPr/>
      </dsp:nvSpPr>
      <dsp:spPr>
        <a:xfrm>
          <a:off x="6982985" y="2869707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2D04A-215B-402C-805F-4C7C5835C735}">
      <dsp:nvSpPr>
        <dsp:cNvPr id="0" name=""/>
        <dsp:cNvSpPr/>
      </dsp:nvSpPr>
      <dsp:spPr>
        <a:xfrm>
          <a:off x="6973510" y="1914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Dashboards</a:t>
          </a:r>
          <a:endParaRPr lang="en-AU" sz="800" kern="1200"/>
        </a:p>
      </dsp:txBody>
      <dsp:txXfrm>
        <a:off x="7134360" y="157226"/>
        <a:ext cx="716909" cy="615427"/>
      </dsp:txXfrm>
    </dsp:sp>
    <dsp:sp modelId="{E533E7AC-5B4F-4ED2-B76E-1A49868E8BDC}">
      <dsp:nvSpPr>
        <dsp:cNvPr id="0" name=""/>
        <dsp:cNvSpPr/>
      </dsp:nvSpPr>
      <dsp:spPr>
        <a:xfrm>
          <a:off x="7691427" y="803256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4B6BF-D9B1-4724-B352-E3D7162A2863}">
      <dsp:nvSpPr>
        <dsp:cNvPr id="0" name=""/>
        <dsp:cNvSpPr/>
      </dsp:nvSpPr>
      <dsp:spPr>
        <a:xfrm>
          <a:off x="6973510" y="1003418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C5DB6-771E-4E72-B568-15800B437861}">
      <dsp:nvSpPr>
        <dsp:cNvPr id="0" name=""/>
        <dsp:cNvSpPr/>
      </dsp:nvSpPr>
      <dsp:spPr>
        <a:xfrm>
          <a:off x="7691427" y="100864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72A6B-3B2D-413C-901D-0EDD7F5B824F}">
      <dsp:nvSpPr>
        <dsp:cNvPr id="0" name=""/>
        <dsp:cNvSpPr/>
      </dsp:nvSpPr>
      <dsp:spPr>
        <a:xfrm>
          <a:off x="4289888" y="247286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Data-visualization</a:t>
          </a:r>
          <a:endParaRPr lang="en-AU" sz="800" kern="1200"/>
        </a:p>
      </dsp:txBody>
      <dsp:txXfrm>
        <a:off x="4450738" y="2610946"/>
        <a:ext cx="716909" cy="615427"/>
      </dsp:txXfrm>
    </dsp:sp>
    <dsp:sp modelId="{3BFFA591-C056-4773-8479-9C069F1D741A}">
      <dsp:nvSpPr>
        <dsp:cNvPr id="0" name=""/>
        <dsp:cNvSpPr/>
      </dsp:nvSpPr>
      <dsp:spPr>
        <a:xfrm>
          <a:off x="4495423" y="325393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AD6C4-5A84-4E46-8003-E5C77ABA6A19}">
      <dsp:nvSpPr>
        <dsp:cNvPr id="0" name=""/>
        <dsp:cNvSpPr/>
      </dsp:nvSpPr>
      <dsp:spPr>
        <a:xfrm>
          <a:off x="3396319" y="296108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89B26-D845-46D5-BC48-EE9A92A2CEAD}">
      <dsp:nvSpPr>
        <dsp:cNvPr id="0" name=""/>
        <dsp:cNvSpPr/>
      </dsp:nvSpPr>
      <dsp:spPr>
        <a:xfrm>
          <a:off x="4303007" y="335227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0BE14-F96F-4FEE-A9AD-12E47AA34009}">
      <dsp:nvSpPr>
        <dsp:cNvPr id="0" name=""/>
        <dsp:cNvSpPr/>
      </dsp:nvSpPr>
      <dsp:spPr>
        <a:xfrm>
          <a:off x="6074111" y="3459748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Sensitivity &amp; What-if Analysis</a:t>
          </a:r>
          <a:endParaRPr lang="en-AU" sz="800" kern="1200" dirty="0"/>
        </a:p>
      </dsp:txBody>
      <dsp:txXfrm>
        <a:off x="6234961" y="3597829"/>
        <a:ext cx="716909" cy="615427"/>
      </dsp:txXfrm>
    </dsp:sp>
    <dsp:sp modelId="{65B2A4E6-8368-4982-B3F6-28039E1D9696}">
      <dsp:nvSpPr>
        <dsp:cNvPr id="0" name=""/>
        <dsp:cNvSpPr/>
      </dsp:nvSpPr>
      <dsp:spPr>
        <a:xfrm>
          <a:off x="6098891" y="385659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90230-EA90-4C99-B781-EE9B09F6B620}">
      <dsp:nvSpPr>
        <dsp:cNvPr id="0" name=""/>
        <dsp:cNvSpPr/>
      </dsp:nvSpPr>
      <dsp:spPr>
        <a:xfrm>
          <a:off x="5180541" y="2965871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F69AC8-5CB0-4696-9F6A-D49320AC2DED}">
      <dsp:nvSpPr>
        <dsp:cNvPr id="0" name=""/>
        <dsp:cNvSpPr/>
      </dsp:nvSpPr>
      <dsp:spPr>
        <a:xfrm>
          <a:off x="5894814" y="3737364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65C94-8D92-4DCE-960F-6ECE3138648A}">
      <dsp:nvSpPr>
        <dsp:cNvPr id="0" name=""/>
        <dsp:cNvSpPr/>
      </dsp:nvSpPr>
      <dsp:spPr>
        <a:xfrm>
          <a:off x="6970595" y="297631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160" rIns="0" bIns="1016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/>
            <a:t>KPI Management</a:t>
          </a:r>
          <a:endParaRPr lang="en-AU" sz="800" kern="1200"/>
        </a:p>
      </dsp:txBody>
      <dsp:txXfrm>
        <a:off x="7131445" y="3114396"/>
        <a:ext cx="716909" cy="615427"/>
      </dsp:txXfrm>
    </dsp:sp>
    <dsp:sp modelId="{F642FAB2-2CE2-4B7B-B6DC-5DCCCD208407}">
      <dsp:nvSpPr>
        <dsp:cNvPr id="0" name=""/>
        <dsp:cNvSpPr/>
      </dsp:nvSpPr>
      <dsp:spPr>
        <a:xfrm>
          <a:off x="7877283" y="336750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C6982-6090-4B20-9E6A-10C3FDD5AE43}">
      <dsp:nvSpPr>
        <dsp:cNvPr id="0" name=""/>
        <dsp:cNvSpPr/>
      </dsp:nvSpPr>
      <dsp:spPr>
        <a:xfrm>
          <a:off x="7863435" y="2488095"/>
          <a:ext cx="1038609" cy="8915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9E653-194B-4B00-8392-A05AE2758DAB}">
      <dsp:nvSpPr>
        <dsp:cNvPr id="0" name=""/>
        <dsp:cNvSpPr/>
      </dsp:nvSpPr>
      <dsp:spPr>
        <a:xfrm>
          <a:off x="8069699" y="3269160"/>
          <a:ext cx="120988" cy="10443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4AF7A-8098-45B4-AA74-684982C8EF81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C264A-A417-4729-B959-BBB806FD427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593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D82C2-F78A-4E1C-A75B-7D5AD8A30572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E9C88-1DA8-4A20-9245-70FACF7705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955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3051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9808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503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9075" y="2790825"/>
            <a:ext cx="4286250" cy="4067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419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Robert Mulroney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Calumo Consultant</a:t>
            </a:r>
          </a:p>
          <a:p>
            <a:pPr lvl="0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9" descr="Calumo_logo_vert_clr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645" y="392939"/>
            <a:ext cx="2943163" cy="240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 userDrawn="1"/>
        </p:nvSpPr>
        <p:spPr>
          <a:xfrm>
            <a:off x="2645227" y="4654020"/>
            <a:ext cx="10278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kern="1200" baseline="0" dirty="0" err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B.InfTech</a:t>
            </a:r>
            <a:r>
              <a:rPr lang="en-US" sz="11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MPA</a:t>
            </a:r>
            <a:endParaRPr lang="en-AU" sz="1100" kern="1200" baseline="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028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05750" y="2790825"/>
            <a:ext cx="4286250" cy="4067175"/>
          </a:xfrm>
          <a:prstGeom prst="rect">
            <a:avLst/>
          </a:prstGeom>
        </p:spPr>
      </p:pic>
      <p:pic>
        <p:nvPicPr>
          <p:cNvPr id="7" name="Picture 3" descr="Calumo_letterhead_banner.JP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875" y="0"/>
            <a:ext cx="12203875" cy="13572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217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2262" y="1792968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  <p:pic>
        <p:nvPicPr>
          <p:cNvPr id="8" name="Picture 7" descr="calumo_reversed_med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982200" y="230974"/>
            <a:ext cx="20097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4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183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9570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0090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400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9898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0970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521EC-CFA0-4771-89BA-6300D3AEAF39}" type="datetimeFigureOut">
              <a:rPr lang="en-AU" smtClean="0"/>
              <a:t>4/11/2013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E5CF7-9C4F-4D99-8AB3-9DE4B08B9DA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248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205" y="1892518"/>
            <a:ext cx="10515600" cy="207593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CALUMO TRAINING</a:t>
            </a:r>
            <a:endParaRPr lang="en-AU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193499"/>
          </a:xfrm>
        </p:spPr>
        <p:txBody>
          <a:bodyPr/>
          <a:lstStyle/>
          <a:p>
            <a:r>
              <a:rPr lang="en-US" dirty="0" smtClean="0"/>
              <a:t>Robert Mulroney</a:t>
            </a:r>
          </a:p>
          <a:p>
            <a:r>
              <a:rPr lang="en-US" dirty="0" smtClean="0"/>
              <a:t>Calumo Consultant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1837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Calumo?</a:t>
            </a:r>
            <a:endParaRPr lang="en-AU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402743"/>
              </p:ext>
            </p:extLst>
          </p:nvPr>
        </p:nvGraphicFramePr>
        <p:xfrm>
          <a:off x="596348" y="16434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869018" y="2990182"/>
            <a:ext cx="315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A single source of </a:t>
            </a: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truth</a:t>
            </a:r>
            <a:r>
              <a:rPr lang="en-US" dirty="0" smtClean="0"/>
              <a:t>.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596348" y="6008062"/>
            <a:ext cx="95018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400" dirty="0" smtClean="0">
                <a:solidFill>
                  <a:schemeClr val="bg2">
                    <a:lumMod val="50000"/>
                  </a:schemeClr>
                </a:solidFill>
              </a:rPr>
              <a:t>CALUMO makes it easy for </a:t>
            </a:r>
            <a:r>
              <a:rPr lang="en-AU" sz="2400" b="1" u="sng" dirty="0" smtClean="0">
                <a:solidFill>
                  <a:schemeClr val="bg2">
                    <a:lumMod val="50000"/>
                  </a:schemeClr>
                </a:solidFill>
              </a:rPr>
              <a:t>you</a:t>
            </a:r>
            <a:r>
              <a:rPr lang="en-AU" sz="2400" dirty="0" smtClean="0">
                <a:solidFill>
                  <a:schemeClr val="bg2">
                    <a:lumMod val="50000"/>
                  </a:schemeClr>
                </a:solidFill>
              </a:rPr>
              <a:t> to deliver outcomes to the business</a:t>
            </a:r>
            <a:endParaRPr lang="en-AU" sz="240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 for Finance</a:t>
            </a:r>
            <a:endParaRPr lang="en-AU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439" y="1357298"/>
            <a:ext cx="8937821" cy="5539520"/>
          </a:xfrm>
        </p:spPr>
      </p:pic>
    </p:spTree>
    <p:extLst>
      <p:ext uri="{BB962C8B-B14F-4D97-AF65-F5344CB8AC3E}">
        <p14:creationId xmlns:p14="http://schemas.microsoft.com/office/powerpoint/2010/main" val="32175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2928731" y="5927141"/>
            <a:ext cx="7180667" cy="8182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1" name="Picture 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99" y="4027458"/>
            <a:ext cx="77914" cy="7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" name="Rounded Rectangle 101"/>
          <p:cNvSpPr>
            <a:spLocks noChangeAspect="1"/>
          </p:cNvSpPr>
          <p:nvPr/>
        </p:nvSpPr>
        <p:spPr bwMode="invGray">
          <a:xfrm>
            <a:off x="2715665" y="2001408"/>
            <a:ext cx="7539609" cy="842485"/>
          </a:xfrm>
          <a:prstGeom prst="roundRect">
            <a:avLst>
              <a:gd name="adj" fmla="val 8271"/>
            </a:avLst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19050">
            <a:solidFill>
              <a:srgbClr val="FFFFFF">
                <a:alpha val="68000"/>
              </a:srgbClr>
            </a:solidFill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 anchorCtr="0"/>
          <a:lstStyle/>
          <a:p>
            <a:pPr algn="ctr"/>
            <a:endParaRPr lang="en-US" sz="7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714072" y="1452437"/>
            <a:ext cx="7538480" cy="563563"/>
            <a:chOff x="1552555" y="1271223"/>
            <a:chExt cx="7290000" cy="587024"/>
          </a:xfrm>
        </p:grpSpPr>
        <p:sp>
          <p:nvSpPr>
            <p:cNvPr id="105" name="Round Same Side Corner Rectangle 104"/>
            <p:cNvSpPr/>
            <p:nvPr/>
          </p:nvSpPr>
          <p:spPr bwMode="invGray">
            <a:xfrm>
              <a:off x="1552555" y="1271223"/>
              <a:ext cx="7290000" cy="587024"/>
            </a:xfrm>
            <a:prstGeom prst="round2SameRect">
              <a:avLst>
                <a:gd name="adj1" fmla="val 37810"/>
                <a:gd name="adj2" fmla="val 12915"/>
              </a:avLst>
            </a:prstGeom>
            <a:gradFill flip="none" rotWithShape="1">
              <a:gsLst>
                <a:gs pos="1000">
                  <a:srgbClr val="FFFFFF"/>
                </a:gs>
                <a:gs pos="9000">
                  <a:srgbClr val="FFFFFF">
                    <a:alpha val="20000"/>
                  </a:srgbClr>
                </a:gs>
                <a:gs pos="100000">
                  <a:schemeClr val="accent4">
                    <a:lumMod val="50000"/>
                    <a:alpha val="37000"/>
                  </a:schemeClr>
                </a:gs>
              </a:gsLst>
              <a:lin ang="5400000" scaled="1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914363">
                <a:defRPr/>
              </a:pPr>
              <a:endParaRPr lang="en-US" sz="900" b="1" dirty="0">
                <a:solidFill>
                  <a:srgbClr val="080808"/>
                </a:solidFill>
              </a:endParaRPr>
            </a:p>
          </p:txBody>
        </p:sp>
        <p:sp>
          <p:nvSpPr>
            <p:cNvPr id="106" name="Round Same Side Corner Rectangle 105"/>
            <p:cNvSpPr/>
            <p:nvPr/>
          </p:nvSpPr>
          <p:spPr bwMode="invGray">
            <a:xfrm>
              <a:off x="1983978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Operational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Reporting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7" name="Round Same Side Corner Rectangle 106"/>
            <p:cNvSpPr/>
            <p:nvPr/>
          </p:nvSpPr>
          <p:spPr bwMode="invGray">
            <a:xfrm>
              <a:off x="2919555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Planning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8" name="Round Same Side Corner Rectangle 107"/>
            <p:cNvSpPr/>
            <p:nvPr/>
          </p:nvSpPr>
          <p:spPr bwMode="invGray">
            <a:xfrm>
              <a:off x="3855134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Forecasting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9" name="Round Same Side Corner Rectangle 108"/>
            <p:cNvSpPr/>
            <p:nvPr/>
          </p:nvSpPr>
          <p:spPr bwMode="invGray">
            <a:xfrm>
              <a:off x="4790711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Ad-Hoc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Analytics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0" name="Round Same Side Corner Rectangle 109"/>
            <p:cNvSpPr/>
            <p:nvPr/>
          </p:nvSpPr>
          <p:spPr bwMode="invGray">
            <a:xfrm>
              <a:off x="5726289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Scorecards</a:t>
              </a:r>
            </a:p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Dashboards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1" name="Round Same Side Corner Rectangle 110"/>
            <p:cNvSpPr/>
            <p:nvPr/>
          </p:nvSpPr>
          <p:spPr bwMode="invGray">
            <a:xfrm>
              <a:off x="6661867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Work Flow/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Alerting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2" name="Round Same Side Corner Rectangle 111"/>
            <p:cNvSpPr/>
            <p:nvPr/>
          </p:nvSpPr>
          <p:spPr bwMode="invGray">
            <a:xfrm>
              <a:off x="7597447" y="1451692"/>
              <a:ext cx="880825" cy="351076"/>
            </a:xfrm>
            <a:prstGeom prst="round2SameRect">
              <a:avLst>
                <a:gd name="adj1" fmla="val 41575"/>
                <a:gd name="adj2" fmla="val 0"/>
              </a:avLst>
            </a:prstGeom>
            <a:gradFill flip="none" rotWithShape="1">
              <a:gsLst>
                <a:gs pos="0">
                  <a:srgbClr val="FFFFFF"/>
                </a:gs>
                <a:gs pos="5000">
                  <a:schemeClr val="bg1">
                    <a:lumMod val="75000"/>
                  </a:schemeClr>
                </a:gs>
                <a:gs pos="23000">
                  <a:schemeClr val="accent5">
                    <a:lumMod val="56000"/>
                  </a:schemeClr>
                </a:gs>
              </a:gsLst>
              <a:lin ang="16200000" scaled="0"/>
              <a:tileRect/>
            </a:gradFill>
            <a:ln w="19050">
              <a:solidFill>
                <a:srgbClr val="FFFFFF">
                  <a:alpha val="67843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914363">
                <a:lnSpc>
                  <a:spcPct val="75000"/>
                </a:lnSpc>
                <a:defRPr/>
              </a:pP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Statutory</a:t>
              </a:r>
              <a:b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</a:br>
              <a:r>
                <a:rPr lang="en-US" sz="900" dirty="0" smtClean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Reporting</a:t>
              </a:r>
              <a:endParaRPr lang="en-US" sz="9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1102522" y="1596395"/>
            <a:ext cx="1190036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000" b="1" spc="-40" dirty="0" smtClean="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Triggers</a:t>
            </a:r>
            <a:endParaRPr lang="en-AU" sz="2800" b="1" spc="-40" dirty="0">
              <a:solidFill>
                <a:schemeClr val="bg2">
                  <a:lumMod val="50000"/>
                </a:schemeClr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TextBox 113"/>
          <p:cNvSpPr txBox="1">
            <a:spLocks noChangeAspect="1"/>
          </p:cNvSpPr>
          <p:nvPr/>
        </p:nvSpPr>
        <p:spPr>
          <a:xfrm>
            <a:off x="1101907" y="3114700"/>
            <a:ext cx="1191266" cy="307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Interface</a:t>
            </a:r>
            <a:endParaRPr lang="en-AU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5" name="Rounded Rectangle 114"/>
          <p:cNvSpPr>
            <a:spLocks noChangeAspect="1"/>
          </p:cNvSpPr>
          <p:nvPr/>
        </p:nvSpPr>
        <p:spPr bwMode="invGray">
          <a:xfrm>
            <a:off x="2712943" y="2872253"/>
            <a:ext cx="7539609" cy="829474"/>
          </a:xfrm>
          <a:prstGeom prst="roundRect">
            <a:avLst>
              <a:gd name="adj" fmla="val 6018"/>
            </a:avLst>
          </a:prstGeom>
          <a:gradFill flip="none" rotWithShape="1">
            <a:gsLst>
              <a:gs pos="0">
                <a:srgbClr val="FFFFFF"/>
              </a:gs>
              <a:gs pos="5000">
                <a:srgbClr val="FFFFFF">
                  <a:alpha val="20000"/>
                </a:srgbClr>
              </a:gs>
              <a:gs pos="100000">
                <a:schemeClr val="accent2">
                  <a:lumMod val="50000"/>
                  <a:alpha val="40000"/>
                </a:schemeClr>
              </a:gs>
            </a:gsLst>
            <a:lin ang="5400000" scaled="1"/>
            <a:tileRect/>
          </a:gradFill>
          <a:ln w="19050">
            <a:solidFill>
              <a:srgbClr val="FFFFFF">
                <a:alpha val="67843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914363">
              <a:defRPr/>
            </a:pPr>
            <a:endParaRPr lang="en-US" sz="900" b="1" dirty="0">
              <a:solidFill>
                <a:srgbClr val="080808"/>
              </a:solidFill>
            </a:endParaRPr>
          </a:p>
        </p:txBody>
      </p:sp>
      <p:sp>
        <p:nvSpPr>
          <p:cNvPr id="116" name="Rounded Rectangle 115"/>
          <p:cNvSpPr>
            <a:spLocks noChangeAspect="1"/>
          </p:cNvSpPr>
          <p:nvPr/>
        </p:nvSpPr>
        <p:spPr bwMode="invGray">
          <a:xfrm>
            <a:off x="2768611" y="2926575"/>
            <a:ext cx="2495218" cy="720704"/>
          </a:xfrm>
          <a:prstGeom prst="roundRect">
            <a:avLst/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38100">
            <a:noFill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anchor="t" anchorCtr="0"/>
          <a:lstStyle/>
          <a:p>
            <a:pPr algn="ctr"/>
            <a:r>
              <a:rPr lang="en-US" sz="900" b="1" dirty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CALUMO </a:t>
            </a:r>
            <a:r>
              <a:rPr lang="en-US" sz="900" b="1" dirty="0" smtClean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Client (Ribbon)</a:t>
            </a:r>
            <a:endParaRPr lang="en-US" sz="9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sp>
        <p:nvSpPr>
          <p:cNvPr id="117" name="Rounded Rectangle 116"/>
          <p:cNvSpPr>
            <a:spLocks noChangeAspect="1"/>
          </p:cNvSpPr>
          <p:nvPr/>
        </p:nvSpPr>
        <p:spPr bwMode="invGray">
          <a:xfrm>
            <a:off x="5316163" y="2926575"/>
            <a:ext cx="4873022" cy="720704"/>
          </a:xfrm>
          <a:prstGeom prst="roundRect">
            <a:avLst/>
          </a:prstGeom>
          <a:gradFill flip="none" rotWithShape="1">
            <a:gsLst>
              <a:gs pos="0">
                <a:srgbClr val="DDEBCF">
                  <a:lumMod val="100000"/>
                </a:srgbClr>
              </a:gs>
              <a:gs pos="8000">
                <a:srgbClr val="9CB86E">
                  <a:lumMod val="66000"/>
                </a:srgbClr>
              </a:gs>
              <a:gs pos="100000">
                <a:srgbClr val="156B13"/>
              </a:gs>
            </a:gsLst>
            <a:lin ang="16200000" scaled="0"/>
            <a:tileRect/>
          </a:gradFill>
          <a:ln w="38100">
            <a:noFill/>
          </a:ln>
          <a:effectLst/>
          <a:scene3d>
            <a:camera prst="orthographicFront"/>
            <a:lightRig rig="flat" dir="t">
              <a:rot lat="0" lon="0" rev="5400000"/>
            </a:lightRig>
          </a:scene3d>
          <a:sp3d>
            <a:bevelT w="38100" h="38100" prst="softRound"/>
            <a:bevelB w="381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anchor="t" anchorCtr="0"/>
          <a:lstStyle/>
          <a:p>
            <a:pPr algn="ctr">
              <a:defRPr/>
            </a:pPr>
            <a:r>
              <a:rPr lang="en-US" sz="900" b="1" dirty="0" smtClean="0">
                <a:solidFill>
                  <a:srgbClr val="FFFFFF"/>
                </a:solidFill>
                <a:effectLst>
                  <a:outerShdw blurRad="292100" dist="38100" dir="2700000" sx="101000" sy="101000" algn="tl" rotWithShape="0">
                    <a:srgbClr val="080808"/>
                  </a:outerShdw>
                </a:effectLst>
                <a:latin typeface="Segoe Semibold" pitchFamily="34" charset="0"/>
              </a:rPr>
              <a:t>CALUMO Client (Zero Footprint)</a:t>
            </a:r>
            <a:endParaRPr lang="en-US" sz="900" b="1" dirty="0">
              <a:solidFill>
                <a:srgbClr val="FFFFFF"/>
              </a:solidFill>
              <a:effectLst>
                <a:outerShdw blurRad="292100" dist="38100" dir="2700000" sx="101000" sy="101000" algn="tl" rotWithShape="0">
                  <a:srgbClr val="080808"/>
                </a:outerShdw>
              </a:effectLst>
              <a:latin typeface="Segoe Semibold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101907" y="6136583"/>
            <a:ext cx="1191267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Source</a:t>
            </a:r>
            <a:endParaRPr lang="en-AU"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6" name="TextBox 145"/>
          <p:cNvSpPr txBox="1">
            <a:spLocks noChangeAspect="1"/>
          </p:cNvSpPr>
          <p:nvPr/>
        </p:nvSpPr>
        <p:spPr>
          <a:xfrm>
            <a:off x="1101907" y="2315458"/>
            <a:ext cx="1191266" cy="307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defRPr sz="1050" spc="-4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Modes</a:t>
            </a:r>
          </a:p>
        </p:txBody>
      </p:sp>
      <p:sp>
        <p:nvSpPr>
          <p:cNvPr id="147" name="Rounded Rectangle 146"/>
          <p:cNvSpPr>
            <a:spLocks noChangeAspect="1"/>
          </p:cNvSpPr>
          <p:nvPr/>
        </p:nvSpPr>
        <p:spPr bwMode="invGray">
          <a:xfrm>
            <a:off x="2712943" y="2016002"/>
            <a:ext cx="7539609" cy="842487"/>
          </a:xfrm>
          <a:prstGeom prst="roundRect">
            <a:avLst>
              <a:gd name="adj" fmla="val 8271"/>
            </a:avLst>
          </a:prstGeom>
          <a:gradFill flip="none" rotWithShape="1">
            <a:gsLst>
              <a:gs pos="0">
                <a:srgbClr val="FFFFFF"/>
              </a:gs>
              <a:gs pos="7000">
                <a:srgbClr val="FFFFFF">
                  <a:alpha val="20000"/>
                </a:srgbClr>
              </a:gs>
              <a:gs pos="100000">
                <a:schemeClr val="accent2">
                  <a:lumMod val="50000"/>
                  <a:alpha val="40000"/>
                </a:schemeClr>
              </a:gs>
            </a:gsLst>
            <a:lin ang="5400000" scaled="1"/>
            <a:tileRect/>
          </a:gradFill>
          <a:ln w="19050">
            <a:solidFill>
              <a:srgbClr val="FFFFFF">
                <a:alpha val="67843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defTabSz="914363">
              <a:defRPr/>
            </a:pPr>
            <a:endParaRPr lang="en-US" sz="900" b="1" dirty="0">
              <a:solidFill>
                <a:srgbClr val="080808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132408" y="3030543"/>
            <a:ext cx="976990" cy="200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Cloud</a:t>
            </a:r>
            <a:endParaRPr lang="en-AU" sz="700" dirty="0">
              <a:solidFill>
                <a:prstClr val="white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429616" y="3030543"/>
            <a:ext cx="976990" cy="200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Desktop apps</a:t>
            </a:r>
            <a:endParaRPr lang="en-AU" sz="700" dirty="0">
              <a:solidFill>
                <a:prstClr val="white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7063673" y="3254152"/>
            <a:ext cx="1306584" cy="241924"/>
            <a:chOff x="5030810" y="2902106"/>
            <a:chExt cx="1263517" cy="252000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2327" y="2902106"/>
              <a:ext cx="252000" cy="252000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10" y="2902106"/>
              <a:ext cx="252000" cy="252000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0933" y="2902106"/>
              <a:ext cx="252000" cy="252000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056" y="2902106"/>
              <a:ext cx="252000" cy="252000"/>
            </a:xfrm>
            <a:prstGeom prst="rect">
              <a:avLst/>
            </a:prstGeom>
          </p:spPr>
        </p:pic>
      </p:grpSp>
      <p:grpSp>
        <p:nvGrpSpPr>
          <p:cNvPr id="155" name="Group 154"/>
          <p:cNvGrpSpPr/>
          <p:nvPr/>
        </p:nvGrpSpPr>
        <p:grpSpPr>
          <a:xfrm>
            <a:off x="3413768" y="3232060"/>
            <a:ext cx="951459" cy="276484"/>
            <a:chOff x="1026212" y="5372353"/>
            <a:chExt cx="920097" cy="288000"/>
          </a:xfrm>
        </p:grpSpPr>
        <p:pic>
          <p:nvPicPr>
            <p:cNvPr id="156" name="Picture 8" descr="http://icons.iconarchive.com/icons/benjigarner/softdimension/256/PowerPoint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8309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0" descr="http://icons.iconarchive.com/icons/benjigarner/softdimension/256/MS-Word-2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260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8" name="Picture 12" descr="http://icons.iconarchive.com/icons/benjigarner/softdimension/256/Excel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12" y="537235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9" name="Picture 6" descr="http://icons.iconarchive.com/icons/benjigarner/softdimension/256/Outlook-ic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381" y="3232060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" name="Group 159"/>
          <p:cNvGrpSpPr/>
          <p:nvPr/>
        </p:nvGrpSpPr>
        <p:grpSpPr>
          <a:xfrm>
            <a:off x="5581651" y="3233835"/>
            <a:ext cx="297817" cy="276486"/>
            <a:chOff x="4866033" y="3068177"/>
            <a:chExt cx="297817" cy="276486"/>
          </a:xfrm>
        </p:grpSpPr>
        <p:sp>
          <p:nvSpPr>
            <p:cNvPr id="161" name="Rounded Rectangle 160"/>
            <p:cNvSpPr/>
            <p:nvPr/>
          </p:nvSpPr>
          <p:spPr>
            <a:xfrm>
              <a:off x="4866033" y="3068177"/>
              <a:ext cx="297817" cy="2764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prstMaterial="matte">
              <a:bevelT w="38100" h="381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00" dirty="0">
                <a:solidFill>
                  <a:prstClr val="white"/>
                </a:solidFill>
              </a:endParaRPr>
            </a:p>
          </p:txBody>
        </p:sp>
        <p:pic>
          <p:nvPicPr>
            <p:cNvPr id="162" name="Picture 4" descr="http://www.nsiautostore.com/files/2011/10/ADP-Icons-15-256x256-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378" y="3113287"/>
              <a:ext cx="231635" cy="215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3" name="TextBox 162"/>
          <p:cNvSpPr txBox="1"/>
          <p:nvPr/>
        </p:nvSpPr>
        <p:spPr>
          <a:xfrm>
            <a:off x="7388518" y="3030543"/>
            <a:ext cx="976990" cy="2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00" dirty="0" smtClean="0">
                <a:solidFill>
                  <a:prstClr val="white"/>
                </a:solidFill>
              </a:rPr>
              <a:t>Browsers</a:t>
            </a:r>
            <a:endParaRPr lang="en-AU" sz="700" dirty="0">
              <a:solidFill>
                <a:prstClr val="white"/>
              </a:solidFill>
            </a:endParaRPr>
          </a:p>
        </p:txBody>
      </p:sp>
      <p:pic>
        <p:nvPicPr>
          <p:cNvPr id="164" name="Picture 26" descr="http://blogs.salesforce.com/.a/6a00e54ee3905b88330120a52b806c970b-800wi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097" y="3232293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8" descr="http://aux4.iconpedia.net/uploads/95427825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635" y="3239289"/>
            <a:ext cx="297817" cy="27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TextBox 165"/>
          <p:cNvSpPr txBox="1"/>
          <p:nvPr/>
        </p:nvSpPr>
        <p:spPr>
          <a:xfrm>
            <a:off x="3379823" y="3030543"/>
            <a:ext cx="976990" cy="2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700" dirty="0" smtClean="0">
                <a:solidFill>
                  <a:prstClr val="white"/>
                </a:solidFill>
              </a:rPr>
              <a:t>Authoring</a:t>
            </a:r>
            <a:endParaRPr lang="en-AU" sz="700" dirty="0">
              <a:solidFill>
                <a:prstClr val="white"/>
              </a:solidFill>
            </a:endParaRPr>
          </a:p>
        </p:txBody>
      </p: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3346716" y="2007818"/>
            <a:ext cx="6501888" cy="898483"/>
            <a:chOff x="1964347" y="1815182"/>
            <a:chExt cx="6287576" cy="935882"/>
          </a:xfrm>
        </p:grpSpPr>
        <p:pic>
          <p:nvPicPr>
            <p:cNvPr id="168" name="Picture 12" descr="http://icons.iconarchive.com/icons/adidadidu/ipad/256/iPad-icon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439" y="1884838"/>
              <a:ext cx="796570" cy="796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4" descr="http://icons.iconarchive.com/icons/svengraph/apple-products/256/Macbook-ic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6041" y="1815182"/>
              <a:ext cx="935882" cy="93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16" descr="http://icons.iconarchive.com/icons/pc-unleashed/unleashed/256/desktop-icon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284" y="1923562"/>
              <a:ext cx="719122" cy="719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18" descr="http://icons.iconarchive.com/icons/kyo-tux/phuzion/256/Device-Laptop-icon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4347" y="1943995"/>
              <a:ext cx="678261" cy="678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2" name="Group 171"/>
            <p:cNvGrpSpPr/>
            <p:nvPr/>
          </p:nvGrpSpPr>
          <p:grpSpPr>
            <a:xfrm>
              <a:off x="3211641" y="2092400"/>
              <a:ext cx="881610" cy="360000"/>
              <a:chOff x="3211641" y="2092400"/>
              <a:chExt cx="881610" cy="360000"/>
            </a:xfrm>
          </p:grpSpPr>
          <p:pic>
            <p:nvPicPr>
              <p:cNvPr id="173" name="Picture 20" descr="http://icons.iconarchive.com/icons/svengraph/apple-products/256/iPhone-front-black-icon.png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3251" y="2092400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" name="Picture 24" descr="http://rmreview.com.my/wp-content/uploads/2011/04/TOP-TEN-POPULAR-ANDROID-PHONE.jpg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95699" l="28829" r="711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0" t="2323" r="29347" b="4264"/>
              <a:stretch/>
            </p:blipFill>
            <p:spPr bwMode="auto">
              <a:xfrm>
                <a:off x="3211641" y="2092400"/>
                <a:ext cx="189871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4" descr="http://www.ginktage.com/wp-content/uploads/2010/09/WP71.jp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100000" l="0" r="100000">
                            <a14:foregroundMark x1="25574" y1="66497" x2="21967" y2="6973"/>
                            <a14:foregroundMark x1="51148" y1="93367" x2="91803" y2="81803"/>
                            <a14:foregroundMark x1="91148" y1="78571" x2="86230" y2="11395"/>
                            <a14:foregroundMark x1="83607" y1="9864" x2="27213" y2="9694"/>
                            <a14:foregroundMark x1="8525" y1="3231" x2="95738" y2="3231"/>
                            <a14:foregroundMark x1="8197" y1="14116" x2="4590" y2="56803"/>
                            <a14:foregroundMark x1="47213" y1="1190" x2="82623" y2="1190"/>
                            <a14:foregroundMark x1="97377" y1="84354" x2="98033" y2="95748"/>
                            <a14:foregroundMark x1="20984" y1="99150" x2="85574" y2="98980"/>
                            <a14:backgroundMark x1="70164" y1="510" x2="92131" y2="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9874" y="2092400"/>
                <a:ext cx="186735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6" name="Cloud 175"/>
          <p:cNvSpPr/>
          <p:nvPr/>
        </p:nvSpPr>
        <p:spPr>
          <a:xfrm>
            <a:off x="1800347" y="3471699"/>
            <a:ext cx="8758518" cy="2205563"/>
          </a:xfrm>
          <a:prstGeom prst="cloud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3059782" y="5358172"/>
            <a:ext cx="6893642" cy="572086"/>
            <a:chOff x="1770903" y="5553065"/>
            <a:chExt cx="6666418" cy="595899"/>
          </a:xfrm>
        </p:grpSpPr>
        <p:pic>
          <p:nvPicPr>
            <p:cNvPr id="184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1777811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5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2652152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6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3526493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7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4400834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8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5275175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9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6149516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0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7023857" y="5549405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1" name="Picture 6" descr="C:\Program Files\Microsoft Resource DVD Artwork\DVD_ART\Artwork_Imagery\Shapes and Graphics\Arrows - arrow\Straight\white semi clear arrow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invGray">
            <a:xfrm rot="5400000">
              <a:off x="7837761" y="5546157"/>
              <a:ext cx="592651" cy="606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3" name="TextBox 192"/>
          <p:cNvSpPr txBox="1"/>
          <p:nvPr/>
        </p:nvSpPr>
        <p:spPr>
          <a:xfrm>
            <a:off x="2696864" y="3947636"/>
            <a:ext cx="75584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CALUMO-as-a-Service</a:t>
            </a:r>
          </a:p>
          <a:p>
            <a:pPr algn="ctr"/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Agile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Secure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Scalable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Rapid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| </a:t>
            </a:r>
            <a:r>
              <a:rPr lang="en-AU" sz="2000" spc="-40" dirty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Cost </a:t>
            </a:r>
            <a:r>
              <a:rPr lang="en-AU" sz="2000" spc="-40" dirty="0" smtClean="0">
                <a:solidFill>
                  <a:srgbClr val="FBFBFB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rPr>
              <a:t>effective</a:t>
            </a:r>
            <a:endParaRPr lang="en-AU" sz="2000" spc="-40" dirty="0">
              <a:solidFill>
                <a:srgbClr val="FBFBFB"/>
              </a:solidFill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AU" dirty="0"/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82906" y="6123727"/>
            <a:ext cx="12192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Language of Calumo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Cube</a:t>
            </a:r>
            <a:r>
              <a:rPr lang="en-US" b="1" i="1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Cube </a:t>
            </a:r>
            <a:r>
              <a:rPr lang="en-AU" sz="2000" i="1" dirty="0"/>
              <a:t>is a multi dimensional data structure composed of dimensions and measure groups. The intersection of dimension and measure groups contained in a cube returns the dataset</a:t>
            </a:r>
            <a:r>
              <a:rPr lang="en-AU" sz="2000" i="1" dirty="0" smtClean="0"/>
              <a:t>.</a:t>
            </a:r>
            <a:br>
              <a:rPr lang="en-AU" sz="2000" i="1" dirty="0" smtClean="0"/>
            </a:br>
            <a:endParaRPr lang="en-US" sz="2000" i="1" dirty="0" smtClean="0"/>
          </a:p>
          <a:p>
            <a:r>
              <a:rPr lang="en-US" b="1" u="sng" dirty="0" smtClean="0"/>
              <a:t>Measure</a:t>
            </a:r>
            <a:r>
              <a:rPr lang="en-US" b="1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Literally </a:t>
            </a:r>
            <a:r>
              <a:rPr lang="en-AU" sz="2000" i="1" dirty="0"/>
              <a:t>it refers to measured data such as measured </a:t>
            </a:r>
            <a:r>
              <a:rPr lang="en-AU" sz="2000" i="1" dirty="0" smtClean="0"/>
              <a:t>dollars </a:t>
            </a:r>
            <a:r>
              <a:rPr lang="en-AU" sz="2000" i="1" dirty="0"/>
              <a:t>or </a:t>
            </a:r>
            <a:r>
              <a:rPr lang="en-AU" sz="2000" i="1" dirty="0" smtClean="0"/>
              <a:t>number of sales.</a:t>
            </a:r>
            <a:r>
              <a:rPr lang="en-AU" sz="2000" i="1" dirty="0" smtClean="0"/>
              <a:t> A unit-bearing data type –</a:t>
            </a:r>
            <a:r>
              <a:rPr lang="en-AU" sz="2000" b="1" i="1" dirty="0" smtClean="0"/>
              <a:t> The types of numbers stored in the cube.</a:t>
            </a:r>
            <a:r>
              <a:rPr lang="en-AU" sz="2000" i="1" dirty="0" smtClean="0"/>
              <a:t/>
            </a:r>
            <a:br>
              <a:rPr lang="en-AU" sz="2000" i="1" dirty="0" smtClean="0"/>
            </a:br>
            <a:endParaRPr lang="en-US" sz="2000" i="1" dirty="0" smtClean="0"/>
          </a:p>
          <a:p>
            <a:r>
              <a:rPr lang="en-US" b="1" u="sng" dirty="0" smtClean="0"/>
              <a:t>Dimension </a:t>
            </a:r>
            <a:r>
              <a:rPr lang="en-US" dirty="0" smtClean="0"/>
              <a:t>- </a:t>
            </a:r>
            <a:r>
              <a:rPr lang="en-AU" sz="2000" i="1" dirty="0"/>
              <a:t>A collection of members, positions, or units of the same type. </a:t>
            </a:r>
            <a:r>
              <a:rPr lang="en-AU" sz="2000" b="1" i="1" dirty="0" smtClean="0"/>
              <a:t>In a multidimensional data set, every data point is associated with one and only one member from each of multiple dimensions. </a:t>
            </a:r>
            <a:r>
              <a:rPr lang="en-AU" sz="2000" i="1" dirty="0" smtClean="0"/>
              <a:t>Dimensions are frequently organized into one or more hierarchies, though this is not a logical requirement</a:t>
            </a:r>
            <a:r>
              <a:rPr lang="en-AU" sz="2200" i="1" dirty="0" smtClean="0"/>
              <a:t>. </a:t>
            </a:r>
            <a:endParaRPr lang="en-US" sz="2200" i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6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Language of Calumo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Member</a:t>
            </a:r>
            <a:r>
              <a:rPr lang="en-US" u="sng" dirty="0" smtClean="0"/>
              <a:t> </a:t>
            </a:r>
            <a:r>
              <a:rPr lang="en-US" dirty="0" smtClean="0"/>
              <a:t>- </a:t>
            </a:r>
            <a:r>
              <a:rPr lang="en-AU" sz="2000" i="1" dirty="0" smtClean="0"/>
              <a:t>An element, position, or unit within a dimension. </a:t>
            </a:r>
            <a:br>
              <a:rPr lang="en-AU" sz="2000" i="1" dirty="0" smtClean="0"/>
            </a:br>
            <a:endParaRPr lang="en-AU" sz="2000" i="1" dirty="0" smtClean="0"/>
          </a:p>
          <a:p>
            <a:r>
              <a:rPr lang="en-US" b="1" u="sng" dirty="0" smtClean="0"/>
              <a:t>Hierarchy</a:t>
            </a:r>
            <a:r>
              <a:rPr lang="en-US" b="1" dirty="0" smtClean="0"/>
              <a:t> </a:t>
            </a:r>
            <a:r>
              <a:rPr lang="en-US" sz="2000" b="1" dirty="0" smtClean="0"/>
              <a:t>- </a:t>
            </a:r>
            <a:r>
              <a:rPr lang="en-AU" sz="2000" i="1" dirty="0" smtClean="0"/>
              <a:t>An organization of members into a logical tree structure, with each member having at most one “parent” member and an arbitrary number of “children” members.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AU" sz="2000" dirty="0" smtClean="0"/>
          </a:p>
          <a:p>
            <a:r>
              <a:rPr lang="en-US" b="1" u="sng" dirty="0" smtClean="0"/>
              <a:t>Slice / Slicer</a:t>
            </a:r>
            <a:r>
              <a:rPr lang="en-US" b="1" dirty="0" smtClean="0"/>
              <a:t> – </a:t>
            </a:r>
            <a:r>
              <a:rPr lang="en-US" sz="2000" i="1" dirty="0" smtClean="0"/>
              <a:t>a </a:t>
            </a:r>
            <a:r>
              <a:rPr lang="en-US" sz="2000" i="1" dirty="0" smtClean="0"/>
              <a:t>Filter /</a:t>
            </a:r>
            <a:r>
              <a:rPr lang="en-US" sz="2000" i="1" dirty="0" smtClean="0"/>
              <a:t> filtered set</a:t>
            </a:r>
            <a:r>
              <a:rPr lang="en-US" sz="2000" i="1" dirty="0" smtClean="0"/>
              <a:t>. A</a:t>
            </a:r>
            <a:r>
              <a:rPr lang="en-AU" sz="2000" i="1" dirty="0" smtClean="0"/>
              <a:t> </a:t>
            </a:r>
            <a:r>
              <a:rPr lang="en-AU" sz="2000" i="1" dirty="0"/>
              <a:t>slice is a subset of a multi-dimensional </a:t>
            </a:r>
            <a:r>
              <a:rPr lang="en-AU" sz="2000" i="1" dirty="0" smtClean="0"/>
              <a:t>array. The set of data associated with the selected Dimension members. </a:t>
            </a:r>
            <a:r>
              <a:rPr lang="en-AU" sz="2000" dirty="0" smtClean="0"/>
              <a:t/>
            </a:r>
            <a:br>
              <a:rPr lang="en-AU" sz="2000" dirty="0" smtClean="0"/>
            </a:br>
            <a:endParaRPr lang="en-US" sz="2000" b="1" u="sng" dirty="0" smtClean="0"/>
          </a:p>
          <a:p>
            <a:r>
              <a:rPr lang="en-US" b="1" u="sng" dirty="0" smtClean="0"/>
              <a:t>Drill-up/down</a:t>
            </a:r>
            <a:r>
              <a:rPr lang="en-US" b="1" i="1" dirty="0" smtClean="0"/>
              <a:t> - </a:t>
            </a:r>
            <a:r>
              <a:rPr lang="en-AU" sz="2000" i="1" dirty="0" smtClean="0"/>
              <a:t>Navigating towards/away from the root of a hierarchy.</a:t>
            </a:r>
            <a:endParaRPr lang="en-US" sz="2000" b="1" i="1" u="sng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3499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Cube is a Lie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40" y="2314802"/>
            <a:ext cx="4694539" cy="2920737"/>
          </a:xfrm>
        </p:spPr>
      </p:pic>
      <p:sp>
        <p:nvSpPr>
          <p:cNvPr id="5" name="TextBox 4"/>
          <p:cNvSpPr txBox="1"/>
          <p:nvPr/>
        </p:nvSpPr>
        <p:spPr>
          <a:xfrm>
            <a:off x="5542385" y="1735493"/>
            <a:ext cx="62888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Cube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a delicious cake of data.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Dimension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knives by which the cake is cut.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Member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lines on which the cake is cut.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Hierarchy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layers of the cake.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</a:br>
            <a:endParaRPr lang="en-US" sz="2400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u="sng" dirty="0" smtClean="0">
                <a:solidFill>
                  <a:schemeClr val="bg2">
                    <a:lumMod val="50000"/>
                  </a:schemeClr>
                </a:solidFill>
              </a:rPr>
              <a:t>Slice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– the piece I’m eating.</a:t>
            </a:r>
            <a:endParaRPr lang="en-US" sz="2400" b="1" u="sng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endParaRPr lang="en-A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Calumo@Summit</a:t>
            </a:r>
            <a:r>
              <a:rPr lang="en-AU" dirty="0" smtClean="0"/>
              <a:t> Care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595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179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Segoe Semibold</vt:lpstr>
      <vt:lpstr>Segoe UI</vt:lpstr>
      <vt:lpstr>Segoe UI Light</vt:lpstr>
      <vt:lpstr>Office Theme</vt:lpstr>
      <vt:lpstr>CALUMO TRAINING</vt:lpstr>
      <vt:lpstr>What is Calumo?</vt:lpstr>
      <vt:lpstr>BI for Finance</vt:lpstr>
      <vt:lpstr>Architecture</vt:lpstr>
      <vt:lpstr>The Language of Calumo</vt:lpstr>
      <vt:lpstr>The Language of Calumo</vt:lpstr>
      <vt:lpstr>The Cube is a Lie</vt:lpstr>
      <vt:lpstr>Calumo@Summit Care</vt:lpstr>
    </vt:vector>
  </TitlesOfParts>
  <Company>CALUMO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Mulroney</dc:creator>
  <cp:lastModifiedBy>Robert Mulroney</cp:lastModifiedBy>
  <cp:revision>27</cp:revision>
  <dcterms:created xsi:type="dcterms:W3CDTF">2013-11-04T00:13:30Z</dcterms:created>
  <dcterms:modified xsi:type="dcterms:W3CDTF">2013-11-04T03:27:43Z</dcterms:modified>
</cp:coreProperties>
</file>